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90" r:id="rId3"/>
    <p:sldId id="257" r:id="rId4"/>
    <p:sldId id="258" r:id="rId5"/>
    <p:sldId id="259" r:id="rId6"/>
    <p:sldId id="261" r:id="rId7"/>
    <p:sldId id="276" r:id="rId8"/>
    <p:sldId id="286" r:id="rId9"/>
    <p:sldId id="264" r:id="rId10"/>
    <p:sldId id="265" r:id="rId11"/>
    <p:sldId id="280" r:id="rId12"/>
    <p:sldId id="277" r:id="rId13"/>
    <p:sldId id="287" r:id="rId14"/>
    <p:sldId id="266" r:id="rId15"/>
    <p:sldId id="279" r:id="rId16"/>
    <p:sldId id="267" r:id="rId17"/>
    <p:sldId id="268" r:id="rId18"/>
    <p:sldId id="271" r:id="rId19"/>
    <p:sldId id="288" r:id="rId20"/>
    <p:sldId id="269" r:id="rId21"/>
    <p:sldId id="272" r:id="rId22"/>
    <p:sldId id="273" r:id="rId23"/>
    <p:sldId id="270" r:id="rId24"/>
    <p:sldId id="260" r:id="rId25"/>
    <p:sldId id="262" r:id="rId26"/>
    <p:sldId id="278" r:id="rId27"/>
    <p:sldId id="289" r:id="rId28"/>
    <p:sldId id="281" r:id="rId29"/>
    <p:sldId id="282" r:id="rId30"/>
    <p:sldId id="283" r:id="rId31"/>
    <p:sldId id="284" r:id="rId32"/>
    <p:sldId id="285"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9566D26-4B1B-4503-B576-1348168A9197}" v="9" dt="2024-06-06T23:39:42.8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490" autoAdjust="0"/>
    <p:restoredTop sz="93792" autoAdjust="0"/>
  </p:normalViewPr>
  <p:slideViewPr>
    <p:cSldViewPr snapToGrid="0">
      <p:cViewPr>
        <p:scale>
          <a:sx n="58" d="100"/>
          <a:sy n="58" d="100"/>
        </p:scale>
        <p:origin x="664" y="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sha Alam" userId="f9426a2ba32791a5" providerId="LiveId" clId="{5C033D2F-3249-4882-97A6-EE66F81F2966}"/>
    <pc:docChg chg="undo redo custSel addSld delSld modSld sldOrd">
      <pc:chgData name="Risha Alam" userId="f9426a2ba32791a5" providerId="LiveId" clId="{5C033D2F-3249-4882-97A6-EE66F81F2966}" dt="2024-04-24T20:03:42.715" v="2928" actId="26606"/>
      <pc:docMkLst>
        <pc:docMk/>
      </pc:docMkLst>
      <pc:sldChg chg="addSp delSp modSp mod setBg">
        <pc:chgData name="Risha Alam" userId="f9426a2ba32791a5" providerId="LiveId" clId="{5C033D2F-3249-4882-97A6-EE66F81F2966}" dt="2024-04-24T19:49:39.214" v="2820" actId="12"/>
        <pc:sldMkLst>
          <pc:docMk/>
          <pc:sldMk cId="95992585" sldId="256"/>
        </pc:sldMkLst>
        <pc:spChg chg="mod">
          <ac:chgData name="Risha Alam" userId="f9426a2ba32791a5" providerId="LiveId" clId="{5C033D2F-3249-4882-97A6-EE66F81F2966}" dt="2024-04-24T19:48:59.023" v="2808" actId="26606"/>
          <ac:spMkLst>
            <pc:docMk/>
            <pc:sldMk cId="95992585" sldId="256"/>
            <ac:spMk id="2" creationId="{CA8824EF-9B0F-408F-99E9-DC6DF50F17EA}"/>
          </ac:spMkLst>
        </pc:spChg>
        <pc:spChg chg="del">
          <ac:chgData name="Risha Alam" userId="f9426a2ba32791a5" providerId="LiveId" clId="{5C033D2F-3249-4882-97A6-EE66F81F2966}" dt="2024-04-24T18:26:49.252" v="25" actId="478"/>
          <ac:spMkLst>
            <pc:docMk/>
            <pc:sldMk cId="95992585" sldId="256"/>
            <ac:spMk id="3" creationId="{AAB77A43-1688-43B9-A1DC-DED3EB9491C9}"/>
          </ac:spMkLst>
        </pc:spChg>
        <pc:spChg chg="add del mod">
          <ac:chgData name="Risha Alam" userId="f9426a2ba32791a5" providerId="LiveId" clId="{5C033D2F-3249-4882-97A6-EE66F81F2966}" dt="2024-04-24T18:26:53.157" v="26" actId="478"/>
          <ac:spMkLst>
            <pc:docMk/>
            <pc:sldMk cId="95992585" sldId="256"/>
            <ac:spMk id="5" creationId="{2CC5D850-0642-3E12-BCC4-C7954AEED102}"/>
          </ac:spMkLst>
        </pc:spChg>
        <pc:spChg chg="add mod">
          <ac:chgData name="Risha Alam" userId="f9426a2ba32791a5" providerId="LiveId" clId="{5C033D2F-3249-4882-97A6-EE66F81F2966}" dt="2024-04-24T19:49:39.214" v="2820" actId="12"/>
          <ac:spMkLst>
            <pc:docMk/>
            <pc:sldMk cId="95992585" sldId="256"/>
            <ac:spMk id="6" creationId="{A294EE6B-0EC4-F9BC-8CE8-6939C2098677}"/>
          </ac:spMkLst>
        </pc:spChg>
        <pc:spChg chg="add">
          <ac:chgData name="Risha Alam" userId="f9426a2ba32791a5" providerId="LiveId" clId="{5C033D2F-3249-4882-97A6-EE66F81F2966}" dt="2024-04-24T19:48:59.023" v="2808" actId="26606"/>
          <ac:spMkLst>
            <pc:docMk/>
            <pc:sldMk cId="95992585" sldId="256"/>
            <ac:spMk id="12" creationId="{04C21BAE-6866-4C7A-A7EC-C1B2E572D5BE}"/>
          </ac:spMkLst>
        </pc:spChg>
        <pc:spChg chg="add">
          <ac:chgData name="Risha Alam" userId="f9426a2ba32791a5" providerId="LiveId" clId="{5C033D2F-3249-4882-97A6-EE66F81F2966}" dt="2024-04-24T19:48:59.023" v="2808" actId="26606"/>
          <ac:spMkLst>
            <pc:docMk/>
            <pc:sldMk cId="95992585" sldId="256"/>
            <ac:spMk id="14" creationId="{7E7D0C94-08B4-48AE-8813-CC4D60294F42}"/>
          </ac:spMkLst>
        </pc:spChg>
        <pc:spChg chg="add">
          <ac:chgData name="Risha Alam" userId="f9426a2ba32791a5" providerId="LiveId" clId="{5C033D2F-3249-4882-97A6-EE66F81F2966}" dt="2024-04-24T19:48:59.023" v="2808" actId="26606"/>
          <ac:spMkLst>
            <pc:docMk/>
            <pc:sldMk cId="95992585" sldId="256"/>
            <ac:spMk id="16" creationId="{F0C518C2-0AA4-470C-87B9-9CBF428FBA25}"/>
          </ac:spMkLst>
        </pc:spChg>
        <pc:picChg chg="add">
          <ac:chgData name="Risha Alam" userId="f9426a2ba32791a5" providerId="LiveId" clId="{5C033D2F-3249-4882-97A6-EE66F81F2966}" dt="2024-04-24T19:48:59.023" v="2808" actId="26606"/>
          <ac:picMkLst>
            <pc:docMk/>
            <pc:sldMk cId="95992585" sldId="256"/>
            <ac:picMk id="8" creationId="{FC03A01B-8722-7C94-DB0A-E931FE75D8BB}"/>
          </ac:picMkLst>
        </pc:picChg>
      </pc:sldChg>
      <pc:sldChg chg="addSp modSp mod setBg">
        <pc:chgData name="Risha Alam" userId="f9426a2ba32791a5" providerId="LiveId" clId="{5C033D2F-3249-4882-97A6-EE66F81F2966}" dt="2024-04-24T19:50:04.255" v="2821" actId="26606"/>
        <pc:sldMkLst>
          <pc:docMk/>
          <pc:sldMk cId="95992585" sldId="257"/>
        </pc:sldMkLst>
        <pc:spChg chg="add mod">
          <ac:chgData name="Risha Alam" userId="f9426a2ba32791a5" providerId="LiveId" clId="{5C033D2F-3249-4882-97A6-EE66F81F2966}" dt="2024-04-24T19:50:04.255" v="2821" actId="26606"/>
          <ac:spMkLst>
            <pc:docMk/>
            <pc:sldMk cId="95992585" sldId="257"/>
            <ac:spMk id="3" creationId="{D38CE696-8C94-C656-6EEA-0A876F4A7BDD}"/>
          </ac:spMkLst>
        </pc:spChg>
        <pc:spChg chg="add">
          <ac:chgData name="Risha Alam" userId="f9426a2ba32791a5" providerId="LiveId" clId="{5C033D2F-3249-4882-97A6-EE66F81F2966}" dt="2024-04-24T19:50:04.255" v="2821" actId="26606"/>
          <ac:spMkLst>
            <pc:docMk/>
            <pc:sldMk cId="95992585" sldId="257"/>
            <ac:spMk id="9" creationId="{F3060C83-F051-4F0E-ABAD-AA0DFC48B218}"/>
          </ac:spMkLst>
        </pc:spChg>
        <pc:spChg chg="add">
          <ac:chgData name="Risha Alam" userId="f9426a2ba32791a5" providerId="LiveId" clId="{5C033D2F-3249-4882-97A6-EE66F81F2966}" dt="2024-04-24T19:50:04.255" v="2821" actId="26606"/>
          <ac:spMkLst>
            <pc:docMk/>
            <pc:sldMk cId="95992585" sldId="257"/>
            <ac:spMk id="11" creationId="{83C98ABE-055B-441F-B07E-44F97F083C39}"/>
          </ac:spMkLst>
        </pc:spChg>
        <pc:spChg chg="add">
          <ac:chgData name="Risha Alam" userId="f9426a2ba32791a5" providerId="LiveId" clId="{5C033D2F-3249-4882-97A6-EE66F81F2966}" dt="2024-04-24T19:50:04.255" v="2821" actId="26606"/>
          <ac:spMkLst>
            <pc:docMk/>
            <pc:sldMk cId="95992585" sldId="257"/>
            <ac:spMk id="13" creationId="{29FDB030-9B49-4CED-8CCD-4D99382388AC}"/>
          </ac:spMkLst>
        </pc:spChg>
        <pc:spChg chg="add">
          <ac:chgData name="Risha Alam" userId="f9426a2ba32791a5" providerId="LiveId" clId="{5C033D2F-3249-4882-97A6-EE66F81F2966}" dt="2024-04-24T19:50:04.255" v="2821" actId="26606"/>
          <ac:spMkLst>
            <pc:docMk/>
            <pc:sldMk cId="95992585" sldId="257"/>
            <ac:spMk id="15" creationId="{3783CA14-24A1-485C-8B30-D6A5D87987AD}"/>
          </ac:spMkLst>
        </pc:spChg>
        <pc:spChg chg="add">
          <ac:chgData name="Risha Alam" userId="f9426a2ba32791a5" providerId="LiveId" clId="{5C033D2F-3249-4882-97A6-EE66F81F2966}" dt="2024-04-24T19:50:04.255" v="2821" actId="26606"/>
          <ac:spMkLst>
            <pc:docMk/>
            <pc:sldMk cId="95992585" sldId="257"/>
            <ac:spMk id="17" creationId="{9A97C86A-04D6-40F7-AE84-31AB43E6A846}"/>
          </ac:spMkLst>
        </pc:spChg>
        <pc:spChg chg="add">
          <ac:chgData name="Risha Alam" userId="f9426a2ba32791a5" providerId="LiveId" clId="{5C033D2F-3249-4882-97A6-EE66F81F2966}" dt="2024-04-24T19:50:04.255" v="2821" actId="26606"/>
          <ac:spMkLst>
            <pc:docMk/>
            <pc:sldMk cId="95992585" sldId="257"/>
            <ac:spMk id="19" creationId="{FF9F2414-84E8-453E-B1F3-389FDE8192D9}"/>
          </ac:spMkLst>
        </pc:spChg>
        <pc:spChg chg="add">
          <ac:chgData name="Risha Alam" userId="f9426a2ba32791a5" providerId="LiveId" clId="{5C033D2F-3249-4882-97A6-EE66F81F2966}" dt="2024-04-24T19:50:04.255" v="2821" actId="26606"/>
          <ac:spMkLst>
            <pc:docMk/>
            <pc:sldMk cId="95992585" sldId="257"/>
            <ac:spMk id="21" creationId="{3ECA69A1-7536-43AC-85EF-C7106179F5ED}"/>
          </ac:spMkLst>
        </pc:spChg>
        <pc:picChg chg="mod">
          <ac:chgData name="Risha Alam" userId="f9426a2ba32791a5" providerId="LiveId" clId="{5C033D2F-3249-4882-97A6-EE66F81F2966}" dt="2024-04-24T19:50:04.255" v="2821" actId="26606"/>
          <ac:picMkLst>
            <pc:docMk/>
            <pc:sldMk cId="95992585" sldId="257"/>
            <ac:picMk id="2" creationId="{93E0F124-BABD-4E27-81EC-B1EE7861C822}"/>
          </ac:picMkLst>
        </pc:picChg>
      </pc:sldChg>
      <pc:sldChg chg="addSp modSp mod setBg">
        <pc:chgData name="Risha Alam" userId="f9426a2ba32791a5" providerId="LiveId" clId="{5C033D2F-3249-4882-97A6-EE66F81F2966}" dt="2024-04-24T19:50:11.969" v="2822" actId="26606"/>
        <pc:sldMkLst>
          <pc:docMk/>
          <pc:sldMk cId="95992585" sldId="258"/>
        </pc:sldMkLst>
        <pc:spChg chg="add mod">
          <ac:chgData name="Risha Alam" userId="f9426a2ba32791a5" providerId="LiveId" clId="{5C033D2F-3249-4882-97A6-EE66F81F2966}" dt="2024-04-24T19:50:11.969" v="2822" actId="26606"/>
          <ac:spMkLst>
            <pc:docMk/>
            <pc:sldMk cId="95992585" sldId="258"/>
            <ac:spMk id="2" creationId="{F95A656C-251E-D09E-FFEC-FD92554BCF56}"/>
          </ac:spMkLst>
        </pc:spChg>
        <pc:spChg chg="add">
          <ac:chgData name="Risha Alam" userId="f9426a2ba32791a5" providerId="LiveId" clId="{5C033D2F-3249-4882-97A6-EE66F81F2966}" dt="2024-04-24T19:50:11.969" v="2822" actId="26606"/>
          <ac:spMkLst>
            <pc:docMk/>
            <pc:sldMk cId="95992585" sldId="258"/>
            <ac:spMk id="9" creationId="{86FF76B9-219D-4469-AF87-0236D29032F1}"/>
          </ac:spMkLst>
        </pc:spChg>
        <pc:spChg chg="add">
          <ac:chgData name="Risha Alam" userId="f9426a2ba32791a5" providerId="LiveId" clId="{5C033D2F-3249-4882-97A6-EE66F81F2966}" dt="2024-04-24T19:50:11.969" v="2822" actId="26606"/>
          <ac:spMkLst>
            <pc:docMk/>
            <pc:sldMk cId="95992585" sldId="258"/>
            <ac:spMk id="15" creationId="{2E80C965-DB6D-4F81-9E9E-B027384D0BD6}"/>
          </ac:spMkLst>
        </pc:spChg>
        <pc:spChg chg="add">
          <ac:chgData name="Risha Alam" userId="f9426a2ba32791a5" providerId="LiveId" clId="{5C033D2F-3249-4882-97A6-EE66F81F2966}" dt="2024-04-24T19:50:11.969" v="2822" actId="26606"/>
          <ac:spMkLst>
            <pc:docMk/>
            <pc:sldMk cId="95992585" sldId="258"/>
            <ac:spMk id="17" creationId="{633C5E46-DAC5-4661-9C87-22B08E2A512F}"/>
          </ac:spMkLst>
        </pc:spChg>
        <pc:grpChg chg="add">
          <ac:chgData name="Risha Alam" userId="f9426a2ba32791a5" providerId="LiveId" clId="{5C033D2F-3249-4882-97A6-EE66F81F2966}" dt="2024-04-24T19:50:11.969" v="2822" actId="26606"/>
          <ac:grpSpMkLst>
            <pc:docMk/>
            <pc:sldMk cId="95992585" sldId="258"/>
            <ac:grpSpMk id="11" creationId="{DB88BD78-87E1-424D-B479-C37D8E41B12E}"/>
          </ac:grpSpMkLst>
        </pc:grpChg>
        <pc:picChg chg="mod">
          <ac:chgData name="Risha Alam" userId="f9426a2ba32791a5" providerId="LiveId" clId="{5C033D2F-3249-4882-97A6-EE66F81F2966}" dt="2024-04-24T19:50:11.969" v="2822" actId="26606"/>
          <ac:picMkLst>
            <pc:docMk/>
            <pc:sldMk cId="95992585" sldId="258"/>
            <ac:picMk id="3" creationId="{F5A2A123-9BAB-4135-8B22-CCEE930DD2FE}"/>
          </ac:picMkLst>
        </pc:picChg>
      </pc:sldChg>
      <pc:sldChg chg="addSp modSp mod setBg">
        <pc:chgData name="Risha Alam" userId="f9426a2ba32791a5" providerId="LiveId" clId="{5C033D2F-3249-4882-97A6-EE66F81F2966}" dt="2024-04-24T19:50:22.899" v="2823" actId="26606"/>
        <pc:sldMkLst>
          <pc:docMk/>
          <pc:sldMk cId="95992585" sldId="259"/>
        </pc:sldMkLst>
        <pc:spChg chg="add mod">
          <ac:chgData name="Risha Alam" userId="f9426a2ba32791a5" providerId="LiveId" clId="{5C033D2F-3249-4882-97A6-EE66F81F2966}" dt="2024-04-24T19:50:22.899" v="2823" actId="26606"/>
          <ac:spMkLst>
            <pc:docMk/>
            <pc:sldMk cId="95992585" sldId="259"/>
            <ac:spMk id="2" creationId="{412F60A1-21BF-053A-C579-0593EE3A412E}"/>
          </ac:spMkLst>
        </pc:spChg>
        <pc:spChg chg="add">
          <ac:chgData name="Risha Alam" userId="f9426a2ba32791a5" providerId="LiveId" clId="{5C033D2F-3249-4882-97A6-EE66F81F2966}" dt="2024-04-24T19:50:22.899" v="2823" actId="26606"/>
          <ac:spMkLst>
            <pc:docMk/>
            <pc:sldMk cId="95992585" sldId="259"/>
            <ac:spMk id="9" creationId="{F3060C83-F051-4F0E-ABAD-AA0DFC48B218}"/>
          </ac:spMkLst>
        </pc:spChg>
        <pc:spChg chg="add">
          <ac:chgData name="Risha Alam" userId="f9426a2ba32791a5" providerId="LiveId" clId="{5C033D2F-3249-4882-97A6-EE66F81F2966}" dt="2024-04-24T19:50:22.899" v="2823" actId="26606"/>
          <ac:spMkLst>
            <pc:docMk/>
            <pc:sldMk cId="95992585" sldId="259"/>
            <ac:spMk id="11" creationId="{83C98ABE-055B-441F-B07E-44F97F083C39}"/>
          </ac:spMkLst>
        </pc:spChg>
        <pc:spChg chg="add">
          <ac:chgData name="Risha Alam" userId="f9426a2ba32791a5" providerId="LiveId" clId="{5C033D2F-3249-4882-97A6-EE66F81F2966}" dt="2024-04-24T19:50:22.899" v="2823" actId="26606"/>
          <ac:spMkLst>
            <pc:docMk/>
            <pc:sldMk cId="95992585" sldId="259"/>
            <ac:spMk id="13" creationId="{29FDB030-9B49-4CED-8CCD-4D99382388AC}"/>
          </ac:spMkLst>
        </pc:spChg>
        <pc:spChg chg="add">
          <ac:chgData name="Risha Alam" userId="f9426a2ba32791a5" providerId="LiveId" clId="{5C033D2F-3249-4882-97A6-EE66F81F2966}" dt="2024-04-24T19:50:22.899" v="2823" actId="26606"/>
          <ac:spMkLst>
            <pc:docMk/>
            <pc:sldMk cId="95992585" sldId="259"/>
            <ac:spMk id="15" creationId="{3783CA14-24A1-485C-8B30-D6A5D87987AD}"/>
          </ac:spMkLst>
        </pc:spChg>
        <pc:spChg chg="add">
          <ac:chgData name="Risha Alam" userId="f9426a2ba32791a5" providerId="LiveId" clId="{5C033D2F-3249-4882-97A6-EE66F81F2966}" dt="2024-04-24T19:50:22.899" v="2823" actId="26606"/>
          <ac:spMkLst>
            <pc:docMk/>
            <pc:sldMk cId="95992585" sldId="259"/>
            <ac:spMk id="17" creationId="{9A97C86A-04D6-40F7-AE84-31AB43E6A846}"/>
          </ac:spMkLst>
        </pc:spChg>
        <pc:spChg chg="add">
          <ac:chgData name="Risha Alam" userId="f9426a2ba32791a5" providerId="LiveId" clId="{5C033D2F-3249-4882-97A6-EE66F81F2966}" dt="2024-04-24T19:50:22.899" v="2823" actId="26606"/>
          <ac:spMkLst>
            <pc:docMk/>
            <pc:sldMk cId="95992585" sldId="259"/>
            <ac:spMk id="19" creationId="{FF9F2414-84E8-453E-B1F3-389FDE8192D9}"/>
          </ac:spMkLst>
        </pc:spChg>
        <pc:spChg chg="add">
          <ac:chgData name="Risha Alam" userId="f9426a2ba32791a5" providerId="LiveId" clId="{5C033D2F-3249-4882-97A6-EE66F81F2966}" dt="2024-04-24T19:50:22.899" v="2823" actId="26606"/>
          <ac:spMkLst>
            <pc:docMk/>
            <pc:sldMk cId="95992585" sldId="259"/>
            <ac:spMk id="21" creationId="{3ECA69A1-7536-43AC-85EF-C7106179F5ED}"/>
          </ac:spMkLst>
        </pc:spChg>
        <pc:picChg chg="mod">
          <ac:chgData name="Risha Alam" userId="f9426a2ba32791a5" providerId="LiveId" clId="{5C033D2F-3249-4882-97A6-EE66F81F2966}" dt="2024-04-24T19:50:22.899" v="2823" actId="26606"/>
          <ac:picMkLst>
            <pc:docMk/>
            <pc:sldMk cId="95992585" sldId="259"/>
            <ac:picMk id="4" creationId="{D8AF2A71-F76C-4905-9481-14BCDB08CBF0}"/>
          </ac:picMkLst>
        </pc:picChg>
      </pc:sldChg>
      <pc:sldChg chg="addSp modSp mod ord setBg">
        <pc:chgData name="Risha Alam" userId="f9426a2ba32791a5" providerId="LiveId" clId="{5C033D2F-3249-4882-97A6-EE66F81F2966}" dt="2024-04-24T19:53:27.415" v="2860" actId="26606"/>
        <pc:sldMkLst>
          <pc:docMk/>
          <pc:sldMk cId="95992585" sldId="260"/>
        </pc:sldMkLst>
        <pc:spChg chg="add mod">
          <ac:chgData name="Risha Alam" userId="f9426a2ba32791a5" providerId="LiveId" clId="{5C033D2F-3249-4882-97A6-EE66F81F2966}" dt="2024-04-24T19:53:27.415" v="2860" actId="26606"/>
          <ac:spMkLst>
            <pc:docMk/>
            <pc:sldMk cId="95992585" sldId="260"/>
            <ac:spMk id="2" creationId="{890655DB-C24B-8EB5-CC07-BE2D143FE3A2}"/>
          </ac:spMkLst>
        </pc:spChg>
        <pc:spChg chg="add">
          <ac:chgData name="Risha Alam" userId="f9426a2ba32791a5" providerId="LiveId" clId="{5C033D2F-3249-4882-97A6-EE66F81F2966}" dt="2024-04-24T19:53:27.415" v="2860" actId="26606"/>
          <ac:spMkLst>
            <pc:docMk/>
            <pc:sldMk cId="95992585" sldId="260"/>
            <ac:spMk id="10" creationId="{F3060C83-F051-4F0E-ABAD-AA0DFC48B218}"/>
          </ac:spMkLst>
        </pc:spChg>
        <pc:spChg chg="add">
          <ac:chgData name="Risha Alam" userId="f9426a2ba32791a5" providerId="LiveId" clId="{5C033D2F-3249-4882-97A6-EE66F81F2966}" dt="2024-04-24T19:53:27.415" v="2860" actId="26606"/>
          <ac:spMkLst>
            <pc:docMk/>
            <pc:sldMk cId="95992585" sldId="260"/>
            <ac:spMk id="12" creationId="{83C98ABE-055B-441F-B07E-44F97F083C39}"/>
          </ac:spMkLst>
        </pc:spChg>
        <pc:spChg chg="add">
          <ac:chgData name="Risha Alam" userId="f9426a2ba32791a5" providerId="LiveId" clId="{5C033D2F-3249-4882-97A6-EE66F81F2966}" dt="2024-04-24T19:53:27.415" v="2860" actId="26606"/>
          <ac:spMkLst>
            <pc:docMk/>
            <pc:sldMk cId="95992585" sldId="260"/>
            <ac:spMk id="14" creationId="{29FDB030-9B49-4CED-8CCD-4D99382388AC}"/>
          </ac:spMkLst>
        </pc:spChg>
        <pc:spChg chg="add">
          <ac:chgData name="Risha Alam" userId="f9426a2ba32791a5" providerId="LiveId" clId="{5C033D2F-3249-4882-97A6-EE66F81F2966}" dt="2024-04-24T19:53:27.415" v="2860" actId="26606"/>
          <ac:spMkLst>
            <pc:docMk/>
            <pc:sldMk cId="95992585" sldId="260"/>
            <ac:spMk id="16" creationId="{3783CA14-24A1-485C-8B30-D6A5D87987AD}"/>
          </ac:spMkLst>
        </pc:spChg>
        <pc:spChg chg="add">
          <ac:chgData name="Risha Alam" userId="f9426a2ba32791a5" providerId="LiveId" clId="{5C033D2F-3249-4882-97A6-EE66F81F2966}" dt="2024-04-24T19:53:27.415" v="2860" actId="26606"/>
          <ac:spMkLst>
            <pc:docMk/>
            <pc:sldMk cId="95992585" sldId="260"/>
            <ac:spMk id="18" creationId="{9A97C86A-04D6-40F7-AE84-31AB43E6A846}"/>
          </ac:spMkLst>
        </pc:spChg>
        <pc:spChg chg="add">
          <ac:chgData name="Risha Alam" userId="f9426a2ba32791a5" providerId="LiveId" clId="{5C033D2F-3249-4882-97A6-EE66F81F2966}" dt="2024-04-24T19:53:27.415" v="2860" actId="26606"/>
          <ac:spMkLst>
            <pc:docMk/>
            <pc:sldMk cId="95992585" sldId="260"/>
            <ac:spMk id="20" creationId="{FF9F2414-84E8-453E-B1F3-389FDE8192D9}"/>
          </ac:spMkLst>
        </pc:spChg>
        <pc:spChg chg="add">
          <ac:chgData name="Risha Alam" userId="f9426a2ba32791a5" providerId="LiveId" clId="{5C033D2F-3249-4882-97A6-EE66F81F2966}" dt="2024-04-24T19:53:27.415" v="2860" actId="26606"/>
          <ac:spMkLst>
            <pc:docMk/>
            <pc:sldMk cId="95992585" sldId="260"/>
            <ac:spMk id="22" creationId="{3ECA69A1-7536-43AC-85EF-C7106179F5ED}"/>
          </ac:spMkLst>
        </pc:spChg>
        <pc:picChg chg="mod">
          <ac:chgData name="Risha Alam" userId="f9426a2ba32791a5" providerId="LiveId" clId="{5C033D2F-3249-4882-97A6-EE66F81F2966}" dt="2024-04-24T19:53:27.415" v="2860" actId="26606"/>
          <ac:picMkLst>
            <pc:docMk/>
            <pc:sldMk cId="95992585" sldId="260"/>
            <ac:picMk id="5" creationId="{C69DF255-E5A4-45BF-BA49-ED24870F86EB}"/>
          </ac:picMkLst>
        </pc:picChg>
      </pc:sldChg>
      <pc:sldChg chg="addSp modSp mod ord setBg">
        <pc:chgData name="Risha Alam" userId="f9426a2ba32791a5" providerId="LiveId" clId="{5C033D2F-3249-4882-97A6-EE66F81F2966}" dt="2024-04-24T19:50:30.137" v="2824" actId="26606"/>
        <pc:sldMkLst>
          <pc:docMk/>
          <pc:sldMk cId="95992585" sldId="261"/>
        </pc:sldMkLst>
        <pc:spChg chg="add mod">
          <ac:chgData name="Risha Alam" userId="f9426a2ba32791a5" providerId="LiveId" clId="{5C033D2F-3249-4882-97A6-EE66F81F2966}" dt="2024-04-24T19:50:30.137" v="2824" actId="26606"/>
          <ac:spMkLst>
            <pc:docMk/>
            <pc:sldMk cId="95992585" sldId="261"/>
            <ac:spMk id="2" creationId="{EDF032B5-56D2-4A73-A776-5A55B65132C1}"/>
          </ac:spMkLst>
        </pc:spChg>
        <pc:spChg chg="add">
          <ac:chgData name="Risha Alam" userId="f9426a2ba32791a5" providerId="LiveId" clId="{5C033D2F-3249-4882-97A6-EE66F81F2966}" dt="2024-04-24T19:50:30.137" v="2824" actId="26606"/>
          <ac:spMkLst>
            <pc:docMk/>
            <pc:sldMk cId="95992585" sldId="261"/>
            <ac:spMk id="11" creationId="{F3060C83-F051-4F0E-ABAD-AA0DFC48B218}"/>
          </ac:spMkLst>
        </pc:spChg>
        <pc:spChg chg="add">
          <ac:chgData name="Risha Alam" userId="f9426a2ba32791a5" providerId="LiveId" clId="{5C033D2F-3249-4882-97A6-EE66F81F2966}" dt="2024-04-24T19:50:30.137" v="2824" actId="26606"/>
          <ac:spMkLst>
            <pc:docMk/>
            <pc:sldMk cId="95992585" sldId="261"/>
            <ac:spMk id="13" creationId="{83C98ABE-055B-441F-B07E-44F97F083C39}"/>
          </ac:spMkLst>
        </pc:spChg>
        <pc:spChg chg="add">
          <ac:chgData name="Risha Alam" userId="f9426a2ba32791a5" providerId="LiveId" clId="{5C033D2F-3249-4882-97A6-EE66F81F2966}" dt="2024-04-24T19:50:30.137" v="2824" actId="26606"/>
          <ac:spMkLst>
            <pc:docMk/>
            <pc:sldMk cId="95992585" sldId="261"/>
            <ac:spMk id="15" creationId="{29FDB030-9B49-4CED-8CCD-4D99382388AC}"/>
          </ac:spMkLst>
        </pc:spChg>
        <pc:spChg chg="add">
          <ac:chgData name="Risha Alam" userId="f9426a2ba32791a5" providerId="LiveId" clId="{5C033D2F-3249-4882-97A6-EE66F81F2966}" dt="2024-04-24T19:50:30.137" v="2824" actId="26606"/>
          <ac:spMkLst>
            <pc:docMk/>
            <pc:sldMk cId="95992585" sldId="261"/>
            <ac:spMk id="17" creationId="{3783CA14-24A1-485C-8B30-D6A5D87987AD}"/>
          </ac:spMkLst>
        </pc:spChg>
        <pc:spChg chg="add">
          <ac:chgData name="Risha Alam" userId="f9426a2ba32791a5" providerId="LiveId" clId="{5C033D2F-3249-4882-97A6-EE66F81F2966}" dt="2024-04-24T19:50:30.137" v="2824" actId="26606"/>
          <ac:spMkLst>
            <pc:docMk/>
            <pc:sldMk cId="95992585" sldId="261"/>
            <ac:spMk id="19" creationId="{9A97C86A-04D6-40F7-AE84-31AB43E6A846}"/>
          </ac:spMkLst>
        </pc:spChg>
        <pc:spChg chg="add">
          <ac:chgData name="Risha Alam" userId="f9426a2ba32791a5" providerId="LiveId" clId="{5C033D2F-3249-4882-97A6-EE66F81F2966}" dt="2024-04-24T19:50:30.137" v="2824" actId="26606"/>
          <ac:spMkLst>
            <pc:docMk/>
            <pc:sldMk cId="95992585" sldId="261"/>
            <ac:spMk id="21" creationId="{FF9F2414-84E8-453E-B1F3-389FDE8192D9}"/>
          </ac:spMkLst>
        </pc:spChg>
        <pc:spChg chg="add">
          <ac:chgData name="Risha Alam" userId="f9426a2ba32791a5" providerId="LiveId" clId="{5C033D2F-3249-4882-97A6-EE66F81F2966}" dt="2024-04-24T19:50:30.137" v="2824" actId="26606"/>
          <ac:spMkLst>
            <pc:docMk/>
            <pc:sldMk cId="95992585" sldId="261"/>
            <ac:spMk id="23" creationId="{3ECA69A1-7536-43AC-85EF-C7106179F5ED}"/>
          </ac:spMkLst>
        </pc:spChg>
        <pc:picChg chg="mod">
          <ac:chgData name="Risha Alam" userId="f9426a2ba32791a5" providerId="LiveId" clId="{5C033D2F-3249-4882-97A6-EE66F81F2966}" dt="2024-04-24T19:50:30.137" v="2824" actId="26606"/>
          <ac:picMkLst>
            <pc:docMk/>
            <pc:sldMk cId="95992585" sldId="261"/>
            <ac:picMk id="6" creationId="{4E9EA2B3-CF0F-4FAC-8170-714181BE44AC}"/>
          </ac:picMkLst>
        </pc:picChg>
      </pc:sldChg>
      <pc:sldChg chg="addSp delSp modSp mod ord setBg">
        <pc:chgData name="Risha Alam" userId="f9426a2ba32791a5" providerId="LiveId" clId="{5C033D2F-3249-4882-97A6-EE66F81F2966}" dt="2024-04-24T19:53:56.294" v="2867" actId="26606"/>
        <pc:sldMkLst>
          <pc:docMk/>
          <pc:sldMk cId="95992585" sldId="262"/>
        </pc:sldMkLst>
        <pc:spChg chg="add del">
          <ac:chgData name="Risha Alam" userId="f9426a2ba32791a5" providerId="LiveId" clId="{5C033D2F-3249-4882-97A6-EE66F81F2966}" dt="2024-04-24T19:53:50.748" v="2862" actId="26606"/>
          <ac:spMkLst>
            <pc:docMk/>
            <pc:sldMk cId="95992585" sldId="262"/>
            <ac:spMk id="12" creationId="{94087E04-C99E-4195-8EBA-1BD4C45117C9}"/>
          </ac:spMkLst>
        </pc:spChg>
        <pc:spChg chg="add">
          <ac:chgData name="Risha Alam" userId="f9426a2ba32791a5" providerId="LiveId" clId="{5C033D2F-3249-4882-97A6-EE66F81F2966}" dt="2024-04-24T19:53:56.294" v="2867" actId="26606"/>
          <ac:spMkLst>
            <pc:docMk/>
            <pc:sldMk cId="95992585" sldId="262"/>
            <ac:spMk id="16" creationId="{554C44F0-F390-48A8-974F-CAC9A33FFE39}"/>
          </ac:spMkLst>
        </pc:spChg>
        <pc:spChg chg="add del">
          <ac:chgData name="Risha Alam" userId="f9426a2ba32791a5" providerId="LiveId" clId="{5C033D2F-3249-4882-97A6-EE66F81F2966}" dt="2024-04-24T19:53:50.748" v="2862" actId="26606"/>
          <ac:spMkLst>
            <pc:docMk/>
            <pc:sldMk cId="95992585" sldId="262"/>
            <ac:spMk id="18" creationId="{FD73501D-A515-4725-8404-1315A591A54C}"/>
          </ac:spMkLst>
        </pc:spChg>
        <pc:spChg chg="add del">
          <ac:chgData name="Risha Alam" userId="f9426a2ba32791a5" providerId="LiveId" clId="{5C033D2F-3249-4882-97A6-EE66F81F2966}" dt="2024-04-24T19:53:54.986" v="2864" actId="26606"/>
          <ac:spMkLst>
            <pc:docMk/>
            <pc:sldMk cId="95992585" sldId="262"/>
            <ac:spMk id="20" creationId="{94087E04-C99E-4195-8EBA-1BD4C45117C9}"/>
          </ac:spMkLst>
        </pc:spChg>
        <pc:spChg chg="add del">
          <ac:chgData name="Risha Alam" userId="f9426a2ba32791a5" providerId="LiveId" clId="{5C033D2F-3249-4882-97A6-EE66F81F2966}" dt="2024-04-24T19:53:54.986" v="2864" actId="26606"/>
          <ac:spMkLst>
            <pc:docMk/>
            <pc:sldMk cId="95992585" sldId="262"/>
            <ac:spMk id="24" creationId="{677E84E0-7745-48A4-BD39-A65BCE213A7E}"/>
          </ac:spMkLst>
        </pc:spChg>
        <pc:spChg chg="add del">
          <ac:chgData name="Risha Alam" userId="f9426a2ba32791a5" providerId="LiveId" clId="{5C033D2F-3249-4882-97A6-EE66F81F2966}" dt="2024-04-24T19:53:56.241" v="2866" actId="26606"/>
          <ac:spMkLst>
            <pc:docMk/>
            <pc:sldMk cId="95992585" sldId="262"/>
            <ac:spMk id="26" creationId="{6EE0B6E2-7CE8-4D86-87FC-4B58A7D8E759}"/>
          </ac:spMkLst>
        </pc:spChg>
        <pc:spChg chg="add">
          <ac:chgData name="Risha Alam" userId="f9426a2ba32791a5" providerId="LiveId" clId="{5C033D2F-3249-4882-97A6-EE66F81F2966}" dt="2024-04-24T19:53:56.294" v="2867" actId="26606"/>
          <ac:spMkLst>
            <pc:docMk/>
            <pc:sldMk cId="95992585" sldId="262"/>
            <ac:spMk id="28" creationId="{B94BF6D8-BAB7-4EB4-9B19-BB8B2F0F700E}"/>
          </ac:spMkLst>
        </pc:spChg>
        <pc:spChg chg="add">
          <ac:chgData name="Risha Alam" userId="f9426a2ba32791a5" providerId="LiveId" clId="{5C033D2F-3249-4882-97A6-EE66F81F2966}" dt="2024-04-24T19:53:56.294" v="2867" actId="26606"/>
          <ac:spMkLst>
            <pc:docMk/>
            <pc:sldMk cId="95992585" sldId="262"/>
            <ac:spMk id="29" creationId="{B233FAAD-5E0A-4FBB-9800-1DAEE5039AF6}"/>
          </ac:spMkLst>
        </pc:spChg>
        <pc:grpChg chg="add del">
          <ac:chgData name="Risha Alam" userId="f9426a2ba32791a5" providerId="LiveId" clId="{5C033D2F-3249-4882-97A6-EE66F81F2966}" dt="2024-04-24T19:53:50.748" v="2862" actId="26606"/>
          <ac:grpSpMkLst>
            <pc:docMk/>
            <pc:sldMk cId="95992585" sldId="262"/>
            <ac:grpSpMk id="14" creationId="{336EACDA-272E-4472-852A-83CAB409195F}"/>
          </ac:grpSpMkLst>
        </pc:grpChg>
        <pc:grpChg chg="add del">
          <ac:chgData name="Risha Alam" userId="f9426a2ba32791a5" providerId="LiveId" clId="{5C033D2F-3249-4882-97A6-EE66F81F2966}" dt="2024-04-24T19:53:54.986" v="2864" actId="26606"/>
          <ac:grpSpMkLst>
            <pc:docMk/>
            <pc:sldMk cId="95992585" sldId="262"/>
            <ac:grpSpMk id="21" creationId="{0DCE7E20-14AB-42B1-9ADE-024E888820A3}"/>
          </ac:grpSpMkLst>
        </pc:grpChg>
        <pc:picChg chg="mod">
          <ac:chgData name="Risha Alam" userId="f9426a2ba32791a5" providerId="LiveId" clId="{5C033D2F-3249-4882-97A6-EE66F81F2966}" dt="2024-04-24T19:53:56.294" v="2867" actId="26606"/>
          <ac:picMkLst>
            <pc:docMk/>
            <pc:sldMk cId="95992585" sldId="262"/>
            <ac:picMk id="7" creationId="{0E418DE1-BCC3-48E8-9919-816EE8D262C9}"/>
          </ac:picMkLst>
        </pc:picChg>
      </pc:sldChg>
      <pc:sldChg chg="modSp del mod">
        <pc:chgData name="Risha Alam" userId="f9426a2ba32791a5" providerId="LiveId" clId="{5C033D2F-3249-4882-97A6-EE66F81F2966}" dt="2024-04-24T18:40:14.656" v="129" actId="47"/>
        <pc:sldMkLst>
          <pc:docMk/>
          <pc:sldMk cId="95992585" sldId="263"/>
        </pc:sldMkLst>
        <pc:picChg chg="mod">
          <ac:chgData name="Risha Alam" userId="f9426a2ba32791a5" providerId="LiveId" clId="{5C033D2F-3249-4882-97A6-EE66F81F2966}" dt="2024-04-24T18:28:06.939" v="42" actId="1076"/>
          <ac:picMkLst>
            <pc:docMk/>
            <pc:sldMk cId="95992585" sldId="263"/>
            <ac:picMk id="8" creationId="{EA023B1B-957C-414F-82DB-3A83787327A2}"/>
          </ac:picMkLst>
        </pc:picChg>
      </pc:sldChg>
      <pc:sldChg chg="addSp modSp mod setBg">
        <pc:chgData name="Risha Alam" userId="f9426a2ba32791a5" providerId="LiveId" clId="{5C033D2F-3249-4882-97A6-EE66F81F2966}" dt="2024-04-24T19:51:08.063" v="2829" actId="26606"/>
        <pc:sldMkLst>
          <pc:docMk/>
          <pc:sldMk cId="95992585" sldId="264"/>
        </pc:sldMkLst>
        <pc:spChg chg="add">
          <ac:chgData name="Risha Alam" userId="f9426a2ba32791a5" providerId="LiveId" clId="{5C033D2F-3249-4882-97A6-EE66F81F2966}" dt="2024-04-24T19:51:08.063" v="2829" actId="26606"/>
          <ac:spMkLst>
            <pc:docMk/>
            <pc:sldMk cId="95992585" sldId="264"/>
            <ac:spMk id="14" creationId="{F3060C83-F051-4F0E-ABAD-AA0DFC48B218}"/>
          </ac:spMkLst>
        </pc:spChg>
        <pc:spChg chg="add">
          <ac:chgData name="Risha Alam" userId="f9426a2ba32791a5" providerId="LiveId" clId="{5C033D2F-3249-4882-97A6-EE66F81F2966}" dt="2024-04-24T19:51:08.063" v="2829" actId="26606"/>
          <ac:spMkLst>
            <pc:docMk/>
            <pc:sldMk cId="95992585" sldId="264"/>
            <ac:spMk id="16" creationId="{83C98ABE-055B-441F-B07E-44F97F083C39}"/>
          </ac:spMkLst>
        </pc:spChg>
        <pc:spChg chg="add">
          <ac:chgData name="Risha Alam" userId="f9426a2ba32791a5" providerId="LiveId" clId="{5C033D2F-3249-4882-97A6-EE66F81F2966}" dt="2024-04-24T19:51:08.063" v="2829" actId="26606"/>
          <ac:spMkLst>
            <pc:docMk/>
            <pc:sldMk cId="95992585" sldId="264"/>
            <ac:spMk id="18" creationId="{29FDB030-9B49-4CED-8CCD-4D99382388AC}"/>
          </ac:spMkLst>
        </pc:spChg>
        <pc:spChg chg="add">
          <ac:chgData name="Risha Alam" userId="f9426a2ba32791a5" providerId="LiveId" clId="{5C033D2F-3249-4882-97A6-EE66F81F2966}" dt="2024-04-24T19:51:08.063" v="2829" actId="26606"/>
          <ac:spMkLst>
            <pc:docMk/>
            <pc:sldMk cId="95992585" sldId="264"/>
            <ac:spMk id="20" creationId="{3783CA14-24A1-485C-8B30-D6A5D87987AD}"/>
          </ac:spMkLst>
        </pc:spChg>
        <pc:spChg chg="add">
          <ac:chgData name="Risha Alam" userId="f9426a2ba32791a5" providerId="LiveId" clId="{5C033D2F-3249-4882-97A6-EE66F81F2966}" dt="2024-04-24T19:51:08.063" v="2829" actId="26606"/>
          <ac:spMkLst>
            <pc:docMk/>
            <pc:sldMk cId="95992585" sldId="264"/>
            <ac:spMk id="22" creationId="{9A97C86A-04D6-40F7-AE84-31AB43E6A846}"/>
          </ac:spMkLst>
        </pc:spChg>
        <pc:spChg chg="add">
          <ac:chgData name="Risha Alam" userId="f9426a2ba32791a5" providerId="LiveId" clId="{5C033D2F-3249-4882-97A6-EE66F81F2966}" dt="2024-04-24T19:51:08.063" v="2829" actId="26606"/>
          <ac:spMkLst>
            <pc:docMk/>
            <pc:sldMk cId="95992585" sldId="264"/>
            <ac:spMk id="24" creationId="{FF9F2414-84E8-453E-B1F3-389FDE8192D9}"/>
          </ac:spMkLst>
        </pc:spChg>
        <pc:spChg chg="add">
          <ac:chgData name="Risha Alam" userId="f9426a2ba32791a5" providerId="LiveId" clId="{5C033D2F-3249-4882-97A6-EE66F81F2966}" dt="2024-04-24T19:51:08.063" v="2829" actId="26606"/>
          <ac:spMkLst>
            <pc:docMk/>
            <pc:sldMk cId="95992585" sldId="264"/>
            <ac:spMk id="26" creationId="{3ECA69A1-7536-43AC-85EF-C7106179F5ED}"/>
          </ac:spMkLst>
        </pc:spChg>
        <pc:picChg chg="mod">
          <ac:chgData name="Risha Alam" userId="f9426a2ba32791a5" providerId="LiveId" clId="{5C033D2F-3249-4882-97A6-EE66F81F2966}" dt="2024-04-24T19:51:08.063" v="2829" actId="26606"/>
          <ac:picMkLst>
            <pc:docMk/>
            <pc:sldMk cId="95992585" sldId="264"/>
            <ac:picMk id="9" creationId="{719CAC36-7CF6-4A2D-A3B9-3F5E79A31F78}"/>
          </ac:picMkLst>
        </pc:picChg>
      </pc:sldChg>
      <pc:sldChg chg="addSp modSp mod setBg">
        <pc:chgData name="Risha Alam" userId="f9426a2ba32791a5" providerId="LiveId" clId="{5C033D2F-3249-4882-97A6-EE66F81F2966}" dt="2024-04-24T19:51:13.903" v="2830" actId="26606"/>
        <pc:sldMkLst>
          <pc:docMk/>
          <pc:sldMk cId="95992585" sldId="265"/>
        </pc:sldMkLst>
        <pc:spChg chg="add mod">
          <ac:chgData name="Risha Alam" userId="f9426a2ba32791a5" providerId="LiveId" clId="{5C033D2F-3249-4882-97A6-EE66F81F2966}" dt="2024-04-24T19:51:13.903" v="2830" actId="26606"/>
          <ac:spMkLst>
            <pc:docMk/>
            <pc:sldMk cId="95992585" sldId="265"/>
            <ac:spMk id="2" creationId="{B3E1213A-9B5A-0F23-3E54-83F8A1201569}"/>
          </ac:spMkLst>
        </pc:spChg>
        <pc:spChg chg="add">
          <ac:chgData name="Risha Alam" userId="f9426a2ba32791a5" providerId="LiveId" clId="{5C033D2F-3249-4882-97A6-EE66F81F2966}" dt="2024-04-24T19:51:13.903" v="2830" actId="26606"/>
          <ac:spMkLst>
            <pc:docMk/>
            <pc:sldMk cId="95992585" sldId="265"/>
            <ac:spMk id="15" creationId="{F3060C83-F051-4F0E-ABAD-AA0DFC48B218}"/>
          </ac:spMkLst>
        </pc:spChg>
        <pc:spChg chg="add">
          <ac:chgData name="Risha Alam" userId="f9426a2ba32791a5" providerId="LiveId" clId="{5C033D2F-3249-4882-97A6-EE66F81F2966}" dt="2024-04-24T19:51:13.903" v="2830" actId="26606"/>
          <ac:spMkLst>
            <pc:docMk/>
            <pc:sldMk cId="95992585" sldId="265"/>
            <ac:spMk id="17" creationId="{83C98ABE-055B-441F-B07E-44F97F083C39}"/>
          </ac:spMkLst>
        </pc:spChg>
        <pc:spChg chg="add">
          <ac:chgData name="Risha Alam" userId="f9426a2ba32791a5" providerId="LiveId" clId="{5C033D2F-3249-4882-97A6-EE66F81F2966}" dt="2024-04-24T19:51:13.903" v="2830" actId="26606"/>
          <ac:spMkLst>
            <pc:docMk/>
            <pc:sldMk cId="95992585" sldId="265"/>
            <ac:spMk id="19" creationId="{29FDB030-9B49-4CED-8CCD-4D99382388AC}"/>
          </ac:spMkLst>
        </pc:spChg>
        <pc:spChg chg="add">
          <ac:chgData name="Risha Alam" userId="f9426a2ba32791a5" providerId="LiveId" clId="{5C033D2F-3249-4882-97A6-EE66F81F2966}" dt="2024-04-24T19:51:13.903" v="2830" actId="26606"/>
          <ac:spMkLst>
            <pc:docMk/>
            <pc:sldMk cId="95992585" sldId="265"/>
            <ac:spMk id="21" creationId="{3783CA14-24A1-485C-8B30-D6A5D87987AD}"/>
          </ac:spMkLst>
        </pc:spChg>
        <pc:spChg chg="add">
          <ac:chgData name="Risha Alam" userId="f9426a2ba32791a5" providerId="LiveId" clId="{5C033D2F-3249-4882-97A6-EE66F81F2966}" dt="2024-04-24T19:51:13.903" v="2830" actId="26606"/>
          <ac:spMkLst>
            <pc:docMk/>
            <pc:sldMk cId="95992585" sldId="265"/>
            <ac:spMk id="23" creationId="{9A97C86A-04D6-40F7-AE84-31AB43E6A846}"/>
          </ac:spMkLst>
        </pc:spChg>
        <pc:spChg chg="add">
          <ac:chgData name="Risha Alam" userId="f9426a2ba32791a5" providerId="LiveId" clId="{5C033D2F-3249-4882-97A6-EE66F81F2966}" dt="2024-04-24T19:51:13.903" v="2830" actId="26606"/>
          <ac:spMkLst>
            <pc:docMk/>
            <pc:sldMk cId="95992585" sldId="265"/>
            <ac:spMk id="25" creationId="{FF9F2414-84E8-453E-B1F3-389FDE8192D9}"/>
          </ac:spMkLst>
        </pc:spChg>
        <pc:spChg chg="add">
          <ac:chgData name="Risha Alam" userId="f9426a2ba32791a5" providerId="LiveId" clId="{5C033D2F-3249-4882-97A6-EE66F81F2966}" dt="2024-04-24T19:51:13.903" v="2830" actId="26606"/>
          <ac:spMkLst>
            <pc:docMk/>
            <pc:sldMk cId="95992585" sldId="265"/>
            <ac:spMk id="27" creationId="{3ECA69A1-7536-43AC-85EF-C7106179F5ED}"/>
          </ac:spMkLst>
        </pc:spChg>
        <pc:picChg chg="mod">
          <ac:chgData name="Risha Alam" userId="f9426a2ba32791a5" providerId="LiveId" clId="{5C033D2F-3249-4882-97A6-EE66F81F2966}" dt="2024-04-24T19:51:13.903" v="2830" actId="26606"/>
          <ac:picMkLst>
            <pc:docMk/>
            <pc:sldMk cId="95992585" sldId="265"/>
            <ac:picMk id="10" creationId="{09C285F2-8E49-42BE-810D-08EDEABFE5ED}"/>
          </ac:picMkLst>
        </pc:picChg>
      </pc:sldChg>
      <pc:sldChg chg="addSp modSp mod setBg">
        <pc:chgData name="Risha Alam" userId="f9426a2ba32791a5" providerId="LiveId" clId="{5C033D2F-3249-4882-97A6-EE66F81F2966}" dt="2024-04-24T19:52:09.646" v="2838" actId="26606"/>
        <pc:sldMkLst>
          <pc:docMk/>
          <pc:sldMk cId="95992585" sldId="266"/>
        </pc:sldMkLst>
        <pc:spChg chg="add mod">
          <ac:chgData name="Risha Alam" userId="f9426a2ba32791a5" providerId="LiveId" clId="{5C033D2F-3249-4882-97A6-EE66F81F2966}" dt="2024-04-24T19:52:09.646" v="2838" actId="26606"/>
          <ac:spMkLst>
            <pc:docMk/>
            <pc:sldMk cId="95992585" sldId="266"/>
            <ac:spMk id="2" creationId="{7A1688DB-83AA-F1EF-5AC9-AE8A4E746651}"/>
          </ac:spMkLst>
        </pc:spChg>
        <pc:spChg chg="add">
          <ac:chgData name="Risha Alam" userId="f9426a2ba32791a5" providerId="LiveId" clId="{5C033D2F-3249-4882-97A6-EE66F81F2966}" dt="2024-04-24T19:52:09.646" v="2838" actId="26606"/>
          <ac:spMkLst>
            <pc:docMk/>
            <pc:sldMk cId="95992585" sldId="266"/>
            <ac:spMk id="16" creationId="{F3060C83-F051-4F0E-ABAD-AA0DFC48B218}"/>
          </ac:spMkLst>
        </pc:spChg>
        <pc:spChg chg="add">
          <ac:chgData name="Risha Alam" userId="f9426a2ba32791a5" providerId="LiveId" clId="{5C033D2F-3249-4882-97A6-EE66F81F2966}" dt="2024-04-24T19:52:09.646" v="2838" actId="26606"/>
          <ac:spMkLst>
            <pc:docMk/>
            <pc:sldMk cId="95992585" sldId="266"/>
            <ac:spMk id="18" creationId="{83C98ABE-055B-441F-B07E-44F97F083C39}"/>
          </ac:spMkLst>
        </pc:spChg>
        <pc:spChg chg="add">
          <ac:chgData name="Risha Alam" userId="f9426a2ba32791a5" providerId="LiveId" clId="{5C033D2F-3249-4882-97A6-EE66F81F2966}" dt="2024-04-24T19:52:09.646" v="2838" actId="26606"/>
          <ac:spMkLst>
            <pc:docMk/>
            <pc:sldMk cId="95992585" sldId="266"/>
            <ac:spMk id="20" creationId="{29FDB030-9B49-4CED-8CCD-4D99382388AC}"/>
          </ac:spMkLst>
        </pc:spChg>
        <pc:spChg chg="add">
          <ac:chgData name="Risha Alam" userId="f9426a2ba32791a5" providerId="LiveId" clId="{5C033D2F-3249-4882-97A6-EE66F81F2966}" dt="2024-04-24T19:52:09.646" v="2838" actId="26606"/>
          <ac:spMkLst>
            <pc:docMk/>
            <pc:sldMk cId="95992585" sldId="266"/>
            <ac:spMk id="22" creationId="{3783CA14-24A1-485C-8B30-D6A5D87987AD}"/>
          </ac:spMkLst>
        </pc:spChg>
        <pc:spChg chg="add">
          <ac:chgData name="Risha Alam" userId="f9426a2ba32791a5" providerId="LiveId" clId="{5C033D2F-3249-4882-97A6-EE66F81F2966}" dt="2024-04-24T19:52:09.646" v="2838" actId="26606"/>
          <ac:spMkLst>
            <pc:docMk/>
            <pc:sldMk cId="95992585" sldId="266"/>
            <ac:spMk id="24" creationId="{9A97C86A-04D6-40F7-AE84-31AB43E6A846}"/>
          </ac:spMkLst>
        </pc:spChg>
        <pc:spChg chg="add">
          <ac:chgData name="Risha Alam" userId="f9426a2ba32791a5" providerId="LiveId" clId="{5C033D2F-3249-4882-97A6-EE66F81F2966}" dt="2024-04-24T19:52:09.646" v="2838" actId="26606"/>
          <ac:spMkLst>
            <pc:docMk/>
            <pc:sldMk cId="95992585" sldId="266"/>
            <ac:spMk id="26" creationId="{FF9F2414-84E8-453E-B1F3-389FDE8192D9}"/>
          </ac:spMkLst>
        </pc:spChg>
        <pc:spChg chg="add">
          <ac:chgData name="Risha Alam" userId="f9426a2ba32791a5" providerId="LiveId" clId="{5C033D2F-3249-4882-97A6-EE66F81F2966}" dt="2024-04-24T19:52:09.646" v="2838" actId="26606"/>
          <ac:spMkLst>
            <pc:docMk/>
            <pc:sldMk cId="95992585" sldId="266"/>
            <ac:spMk id="28" creationId="{3ECA69A1-7536-43AC-85EF-C7106179F5ED}"/>
          </ac:spMkLst>
        </pc:spChg>
        <pc:picChg chg="mod">
          <ac:chgData name="Risha Alam" userId="f9426a2ba32791a5" providerId="LiveId" clId="{5C033D2F-3249-4882-97A6-EE66F81F2966}" dt="2024-04-24T19:52:09.646" v="2838" actId="26606"/>
          <ac:picMkLst>
            <pc:docMk/>
            <pc:sldMk cId="95992585" sldId="266"/>
            <ac:picMk id="11" creationId="{3C140685-F44C-4608-B794-9E9D863759C6}"/>
          </ac:picMkLst>
        </pc:picChg>
      </pc:sldChg>
      <pc:sldChg chg="addSp delSp modSp mod setBg">
        <pc:chgData name="Risha Alam" userId="f9426a2ba32791a5" providerId="LiveId" clId="{5C033D2F-3249-4882-97A6-EE66F81F2966}" dt="2024-04-24T19:52:23.411" v="2842" actId="26606"/>
        <pc:sldMkLst>
          <pc:docMk/>
          <pc:sldMk cId="95992585" sldId="267"/>
        </pc:sldMkLst>
        <pc:spChg chg="add mod">
          <ac:chgData name="Risha Alam" userId="f9426a2ba32791a5" providerId="LiveId" clId="{5C033D2F-3249-4882-97A6-EE66F81F2966}" dt="2024-04-24T19:52:23.411" v="2842" actId="26606"/>
          <ac:spMkLst>
            <pc:docMk/>
            <pc:sldMk cId="95992585" sldId="267"/>
            <ac:spMk id="2" creationId="{A5C08E02-9ED0-ABB4-3603-16B532882944}"/>
          </ac:spMkLst>
        </pc:spChg>
        <pc:spChg chg="add del">
          <ac:chgData name="Risha Alam" userId="f9426a2ba32791a5" providerId="LiveId" clId="{5C033D2F-3249-4882-97A6-EE66F81F2966}" dt="2024-04-24T19:52:23.370" v="2841" actId="26606"/>
          <ac:spMkLst>
            <pc:docMk/>
            <pc:sldMk cId="95992585" sldId="267"/>
            <ac:spMk id="17" creationId="{F3060C83-F051-4F0E-ABAD-AA0DFC48B218}"/>
          </ac:spMkLst>
        </pc:spChg>
        <pc:spChg chg="add del">
          <ac:chgData name="Risha Alam" userId="f9426a2ba32791a5" providerId="LiveId" clId="{5C033D2F-3249-4882-97A6-EE66F81F2966}" dt="2024-04-24T19:52:23.370" v="2841" actId="26606"/>
          <ac:spMkLst>
            <pc:docMk/>
            <pc:sldMk cId="95992585" sldId="267"/>
            <ac:spMk id="19" creationId="{83C98ABE-055B-441F-B07E-44F97F083C39}"/>
          </ac:spMkLst>
        </pc:spChg>
        <pc:spChg chg="add del">
          <ac:chgData name="Risha Alam" userId="f9426a2ba32791a5" providerId="LiveId" clId="{5C033D2F-3249-4882-97A6-EE66F81F2966}" dt="2024-04-24T19:52:23.370" v="2841" actId="26606"/>
          <ac:spMkLst>
            <pc:docMk/>
            <pc:sldMk cId="95992585" sldId="267"/>
            <ac:spMk id="21" creationId="{29FDB030-9B49-4CED-8CCD-4D99382388AC}"/>
          </ac:spMkLst>
        </pc:spChg>
        <pc:spChg chg="add del">
          <ac:chgData name="Risha Alam" userId="f9426a2ba32791a5" providerId="LiveId" clId="{5C033D2F-3249-4882-97A6-EE66F81F2966}" dt="2024-04-24T19:52:23.370" v="2841" actId="26606"/>
          <ac:spMkLst>
            <pc:docMk/>
            <pc:sldMk cId="95992585" sldId="267"/>
            <ac:spMk id="23" creationId="{3783CA14-24A1-485C-8B30-D6A5D87987AD}"/>
          </ac:spMkLst>
        </pc:spChg>
        <pc:spChg chg="add del">
          <ac:chgData name="Risha Alam" userId="f9426a2ba32791a5" providerId="LiveId" clId="{5C033D2F-3249-4882-97A6-EE66F81F2966}" dt="2024-04-24T19:52:23.370" v="2841" actId="26606"/>
          <ac:spMkLst>
            <pc:docMk/>
            <pc:sldMk cId="95992585" sldId="267"/>
            <ac:spMk id="25" creationId="{9A97C86A-04D6-40F7-AE84-31AB43E6A846}"/>
          </ac:spMkLst>
        </pc:spChg>
        <pc:spChg chg="add del">
          <ac:chgData name="Risha Alam" userId="f9426a2ba32791a5" providerId="LiveId" clId="{5C033D2F-3249-4882-97A6-EE66F81F2966}" dt="2024-04-24T19:52:23.370" v="2841" actId="26606"/>
          <ac:spMkLst>
            <pc:docMk/>
            <pc:sldMk cId="95992585" sldId="267"/>
            <ac:spMk id="27" creationId="{FF9F2414-84E8-453E-B1F3-389FDE8192D9}"/>
          </ac:spMkLst>
        </pc:spChg>
        <pc:spChg chg="add del">
          <ac:chgData name="Risha Alam" userId="f9426a2ba32791a5" providerId="LiveId" clId="{5C033D2F-3249-4882-97A6-EE66F81F2966}" dt="2024-04-24T19:52:23.370" v="2841" actId="26606"/>
          <ac:spMkLst>
            <pc:docMk/>
            <pc:sldMk cId="95992585" sldId="267"/>
            <ac:spMk id="29" creationId="{3ECA69A1-7536-43AC-85EF-C7106179F5ED}"/>
          </ac:spMkLst>
        </pc:spChg>
        <pc:spChg chg="add">
          <ac:chgData name="Risha Alam" userId="f9426a2ba32791a5" providerId="LiveId" clId="{5C033D2F-3249-4882-97A6-EE66F81F2966}" dt="2024-04-24T19:52:23.411" v="2842" actId="26606"/>
          <ac:spMkLst>
            <pc:docMk/>
            <pc:sldMk cId="95992585" sldId="267"/>
            <ac:spMk id="31" creationId="{86FF76B9-219D-4469-AF87-0236D29032F1}"/>
          </ac:spMkLst>
        </pc:spChg>
        <pc:spChg chg="add">
          <ac:chgData name="Risha Alam" userId="f9426a2ba32791a5" providerId="LiveId" clId="{5C033D2F-3249-4882-97A6-EE66F81F2966}" dt="2024-04-24T19:52:23.411" v="2842" actId="26606"/>
          <ac:spMkLst>
            <pc:docMk/>
            <pc:sldMk cId="95992585" sldId="267"/>
            <ac:spMk id="34" creationId="{2E80C965-DB6D-4F81-9E9E-B027384D0BD6}"/>
          </ac:spMkLst>
        </pc:spChg>
        <pc:spChg chg="add">
          <ac:chgData name="Risha Alam" userId="f9426a2ba32791a5" providerId="LiveId" clId="{5C033D2F-3249-4882-97A6-EE66F81F2966}" dt="2024-04-24T19:52:23.411" v="2842" actId="26606"/>
          <ac:spMkLst>
            <pc:docMk/>
            <pc:sldMk cId="95992585" sldId="267"/>
            <ac:spMk id="35" creationId="{633C5E46-DAC5-4661-9C87-22B08E2A512F}"/>
          </ac:spMkLst>
        </pc:spChg>
        <pc:grpChg chg="add">
          <ac:chgData name="Risha Alam" userId="f9426a2ba32791a5" providerId="LiveId" clId="{5C033D2F-3249-4882-97A6-EE66F81F2966}" dt="2024-04-24T19:52:23.411" v="2842" actId="26606"/>
          <ac:grpSpMkLst>
            <pc:docMk/>
            <pc:sldMk cId="95992585" sldId="267"/>
            <ac:grpSpMk id="32" creationId="{DB88BD78-87E1-424D-B479-C37D8E41B12E}"/>
          </ac:grpSpMkLst>
        </pc:grpChg>
        <pc:picChg chg="mod">
          <ac:chgData name="Risha Alam" userId="f9426a2ba32791a5" providerId="LiveId" clId="{5C033D2F-3249-4882-97A6-EE66F81F2966}" dt="2024-04-24T19:52:23.411" v="2842" actId="26606"/>
          <ac:picMkLst>
            <pc:docMk/>
            <pc:sldMk cId="95992585" sldId="267"/>
            <ac:picMk id="12" creationId="{75EF3AC3-AE54-4200-A715-4F39181A082A}"/>
          </ac:picMkLst>
        </pc:picChg>
      </pc:sldChg>
      <pc:sldChg chg="addSp delSp modSp mod setBg">
        <pc:chgData name="Risha Alam" userId="f9426a2ba32791a5" providerId="LiveId" clId="{5C033D2F-3249-4882-97A6-EE66F81F2966}" dt="2024-04-24T19:52:32.523" v="2845" actId="26606"/>
        <pc:sldMkLst>
          <pc:docMk/>
          <pc:sldMk cId="95992585" sldId="268"/>
        </pc:sldMkLst>
        <pc:spChg chg="add del">
          <ac:chgData name="Risha Alam" userId="f9426a2ba32791a5" providerId="LiveId" clId="{5C033D2F-3249-4882-97A6-EE66F81F2966}" dt="2024-04-24T19:52:32.486" v="2844" actId="26606"/>
          <ac:spMkLst>
            <pc:docMk/>
            <pc:sldMk cId="95992585" sldId="268"/>
            <ac:spMk id="18" creationId="{7C1E5815-D54C-487F-A054-6D4930ADE3DF}"/>
          </ac:spMkLst>
        </pc:spChg>
        <pc:spChg chg="add del">
          <ac:chgData name="Risha Alam" userId="f9426a2ba32791a5" providerId="LiveId" clId="{5C033D2F-3249-4882-97A6-EE66F81F2966}" dt="2024-04-24T19:52:32.486" v="2844" actId="26606"/>
          <ac:spMkLst>
            <pc:docMk/>
            <pc:sldMk cId="95992585" sldId="268"/>
            <ac:spMk id="20" creationId="{736F0DFD-0954-464F-BF12-DD2E6F6E0380}"/>
          </ac:spMkLst>
        </pc:spChg>
        <pc:spChg chg="add">
          <ac:chgData name="Risha Alam" userId="f9426a2ba32791a5" providerId="LiveId" clId="{5C033D2F-3249-4882-97A6-EE66F81F2966}" dt="2024-04-24T19:52:32.523" v="2845" actId="26606"/>
          <ac:spMkLst>
            <pc:docMk/>
            <pc:sldMk cId="95992585" sldId="268"/>
            <ac:spMk id="22" creationId="{29FDB030-9B49-4CED-8CCD-4D99382388AC}"/>
          </ac:spMkLst>
        </pc:spChg>
        <pc:spChg chg="add">
          <ac:chgData name="Risha Alam" userId="f9426a2ba32791a5" providerId="LiveId" clId="{5C033D2F-3249-4882-97A6-EE66F81F2966}" dt="2024-04-24T19:52:32.523" v="2845" actId="26606"/>
          <ac:spMkLst>
            <pc:docMk/>
            <pc:sldMk cId="95992585" sldId="268"/>
            <ac:spMk id="23" creationId="{F3060C83-F051-4F0E-ABAD-AA0DFC48B218}"/>
          </ac:spMkLst>
        </pc:spChg>
        <pc:spChg chg="add">
          <ac:chgData name="Risha Alam" userId="f9426a2ba32791a5" providerId="LiveId" clId="{5C033D2F-3249-4882-97A6-EE66F81F2966}" dt="2024-04-24T19:52:32.523" v="2845" actId="26606"/>
          <ac:spMkLst>
            <pc:docMk/>
            <pc:sldMk cId="95992585" sldId="268"/>
            <ac:spMk id="24" creationId="{3783CA14-24A1-485C-8B30-D6A5D87987AD}"/>
          </ac:spMkLst>
        </pc:spChg>
        <pc:spChg chg="add">
          <ac:chgData name="Risha Alam" userId="f9426a2ba32791a5" providerId="LiveId" clId="{5C033D2F-3249-4882-97A6-EE66F81F2966}" dt="2024-04-24T19:52:32.523" v="2845" actId="26606"/>
          <ac:spMkLst>
            <pc:docMk/>
            <pc:sldMk cId="95992585" sldId="268"/>
            <ac:spMk id="25" creationId="{83C98ABE-055B-441F-B07E-44F97F083C39}"/>
          </ac:spMkLst>
        </pc:spChg>
        <pc:spChg chg="add">
          <ac:chgData name="Risha Alam" userId="f9426a2ba32791a5" providerId="LiveId" clId="{5C033D2F-3249-4882-97A6-EE66F81F2966}" dt="2024-04-24T19:52:32.523" v="2845" actId="26606"/>
          <ac:spMkLst>
            <pc:docMk/>
            <pc:sldMk cId="95992585" sldId="268"/>
            <ac:spMk id="26" creationId="{9A97C86A-04D6-40F7-AE84-31AB43E6A846}"/>
          </ac:spMkLst>
        </pc:spChg>
        <pc:spChg chg="add">
          <ac:chgData name="Risha Alam" userId="f9426a2ba32791a5" providerId="LiveId" clId="{5C033D2F-3249-4882-97A6-EE66F81F2966}" dt="2024-04-24T19:52:32.523" v="2845" actId="26606"/>
          <ac:spMkLst>
            <pc:docMk/>
            <pc:sldMk cId="95992585" sldId="268"/>
            <ac:spMk id="28" creationId="{FF9F2414-84E8-453E-B1F3-389FDE8192D9}"/>
          </ac:spMkLst>
        </pc:spChg>
        <pc:spChg chg="add">
          <ac:chgData name="Risha Alam" userId="f9426a2ba32791a5" providerId="LiveId" clId="{5C033D2F-3249-4882-97A6-EE66F81F2966}" dt="2024-04-24T19:52:32.523" v="2845" actId="26606"/>
          <ac:spMkLst>
            <pc:docMk/>
            <pc:sldMk cId="95992585" sldId="268"/>
            <ac:spMk id="30" creationId="{3ECA69A1-7536-43AC-85EF-C7106179F5ED}"/>
          </ac:spMkLst>
        </pc:spChg>
        <pc:picChg chg="mod">
          <ac:chgData name="Risha Alam" userId="f9426a2ba32791a5" providerId="LiveId" clId="{5C033D2F-3249-4882-97A6-EE66F81F2966}" dt="2024-04-24T19:52:32.523" v="2845" actId="26606"/>
          <ac:picMkLst>
            <pc:docMk/>
            <pc:sldMk cId="95992585" sldId="268"/>
            <ac:picMk id="13" creationId="{BE31CFC3-7AFB-4373-9B67-0F93859FDF09}"/>
          </ac:picMkLst>
        </pc:picChg>
      </pc:sldChg>
      <pc:sldChg chg="addSp delSp modSp mod setBg">
        <pc:chgData name="Risha Alam" userId="f9426a2ba32791a5" providerId="LiveId" clId="{5C033D2F-3249-4882-97A6-EE66F81F2966}" dt="2024-04-24T19:53:09.547" v="2856" actId="26606"/>
        <pc:sldMkLst>
          <pc:docMk/>
          <pc:sldMk cId="95992585" sldId="269"/>
        </pc:sldMkLst>
        <pc:spChg chg="add mod">
          <ac:chgData name="Risha Alam" userId="f9426a2ba32791a5" providerId="LiveId" clId="{5C033D2F-3249-4882-97A6-EE66F81F2966}" dt="2024-04-24T19:53:09.547" v="2856" actId="26606"/>
          <ac:spMkLst>
            <pc:docMk/>
            <pc:sldMk cId="95992585" sldId="269"/>
            <ac:spMk id="3" creationId="{87B0CFD6-1DEA-E27B-9ED8-E8098351E6D9}"/>
          </ac:spMkLst>
        </pc:spChg>
        <pc:spChg chg="add del">
          <ac:chgData name="Risha Alam" userId="f9426a2ba32791a5" providerId="LiveId" clId="{5C033D2F-3249-4882-97A6-EE66F81F2966}" dt="2024-04-24T19:53:03.366" v="2851" actId="26606"/>
          <ac:spMkLst>
            <pc:docMk/>
            <pc:sldMk cId="95992585" sldId="269"/>
            <ac:spMk id="19" creationId="{B9FF99BD-075F-4761-A995-6FC574BD25EA}"/>
          </ac:spMkLst>
        </pc:spChg>
        <pc:spChg chg="add del">
          <ac:chgData name="Risha Alam" userId="f9426a2ba32791a5" providerId="LiveId" clId="{5C033D2F-3249-4882-97A6-EE66F81F2966}" dt="2024-04-24T19:53:03.366" v="2851" actId="26606"/>
          <ac:spMkLst>
            <pc:docMk/>
            <pc:sldMk cId="95992585" sldId="269"/>
            <ac:spMk id="21" creationId="{A7B21A54-9BA3-4EA9-B460-5A829ADD9051}"/>
          </ac:spMkLst>
        </pc:spChg>
        <pc:spChg chg="add del">
          <ac:chgData name="Risha Alam" userId="f9426a2ba32791a5" providerId="LiveId" clId="{5C033D2F-3249-4882-97A6-EE66F81F2966}" dt="2024-04-24T19:53:03.366" v="2851" actId="26606"/>
          <ac:spMkLst>
            <pc:docMk/>
            <pc:sldMk cId="95992585" sldId="269"/>
            <ac:spMk id="23" creationId="{6FA8F714-B9D8-488A-8CCA-E9948FF913A9}"/>
          </ac:spMkLst>
        </pc:spChg>
        <pc:spChg chg="add del">
          <ac:chgData name="Risha Alam" userId="f9426a2ba32791a5" providerId="LiveId" clId="{5C033D2F-3249-4882-97A6-EE66F81F2966}" dt="2024-04-24T19:53:07.182" v="2853" actId="26606"/>
          <ac:spMkLst>
            <pc:docMk/>
            <pc:sldMk cId="95992585" sldId="269"/>
            <ac:spMk id="25" creationId="{2E80C965-DB6D-4F81-9E9E-B027384D0BD6}"/>
          </ac:spMkLst>
        </pc:spChg>
        <pc:spChg chg="add del">
          <ac:chgData name="Risha Alam" userId="f9426a2ba32791a5" providerId="LiveId" clId="{5C033D2F-3249-4882-97A6-EE66F81F2966}" dt="2024-04-24T19:53:07.182" v="2853" actId="26606"/>
          <ac:spMkLst>
            <pc:docMk/>
            <pc:sldMk cId="95992585" sldId="269"/>
            <ac:spMk id="26" creationId="{86FF76B9-219D-4469-AF87-0236D29032F1}"/>
          </ac:spMkLst>
        </pc:spChg>
        <pc:spChg chg="add del">
          <ac:chgData name="Risha Alam" userId="f9426a2ba32791a5" providerId="LiveId" clId="{5C033D2F-3249-4882-97A6-EE66F81F2966}" dt="2024-04-24T19:53:07.182" v="2853" actId="26606"/>
          <ac:spMkLst>
            <pc:docMk/>
            <pc:sldMk cId="95992585" sldId="269"/>
            <ac:spMk id="27" creationId="{633C5E46-DAC5-4661-9C87-22B08E2A512F}"/>
          </ac:spMkLst>
        </pc:spChg>
        <pc:spChg chg="add del">
          <ac:chgData name="Risha Alam" userId="f9426a2ba32791a5" providerId="LiveId" clId="{5C033D2F-3249-4882-97A6-EE66F81F2966}" dt="2024-04-24T19:53:09.512" v="2855" actId="26606"/>
          <ac:spMkLst>
            <pc:docMk/>
            <pc:sldMk cId="95992585" sldId="269"/>
            <ac:spMk id="31" creationId="{3ECA69A1-7536-43AC-85EF-C7106179F5ED}"/>
          </ac:spMkLst>
        </pc:spChg>
        <pc:spChg chg="add del">
          <ac:chgData name="Risha Alam" userId="f9426a2ba32791a5" providerId="LiveId" clId="{5C033D2F-3249-4882-97A6-EE66F81F2966}" dt="2024-04-24T19:53:09.512" v="2855" actId="26606"/>
          <ac:spMkLst>
            <pc:docMk/>
            <pc:sldMk cId="95992585" sldId="269"/>
            <ac:spMk id="32" creationId="{F3060C83-F051-4F0E-ABAD-AA0DFC48B218}"/>
          </ac:spMkLst>
        </pc:spChg>
        <pc:spChg chg="add del">
          <ac:chgData name="Risha Alam" userId="f9426a2ba32791a5" providerId="LiveId" clId="{5C033D2F-3249-4882-97A6-EE66F81F2966}" dt="2024-04-24T19:53:09.512" v="2855" actId="26606"/>
          <ac:spMkLst>
            <pc:docMk/>
            <pc:sldMk cId="95992585" sldId="269"/>
            <ac:spMk id="33" creationId="{83C98ABE-055B-441F-B07E-44F97F083C39}"/>
          </ac:spMkLst>
        </pc:spChg>
        <pc:spChg chg="add del">
          <ac:chgData name="Risha Alam" userId="f9426a2ba32791a5" providerId="LiveId" clId="{5C033D2F-3249-4882-97A6-EE66F81F2966}" dt="2024-04-24T19:53:09.512" v="2855" actId="26606"/>
          <ac:spMkLst>
            <pc:docMk/>
            <pc:sldMk cId="95992585" sldId="269"/>
            <ac:spMk id="34" creationId="{29FDB030-9B49-4CED-8CCD-4D99382388AC}"/>
          </ac:spMkLst>
        </pc:spChg>
        <pc:spChg chg="add del">
          <ac:chgData name="Risha Alam" userId="f9426a2ba32791a5" providerId="LiveId" clId="{5C033D2F-3249-4882-97A6-EE66F81F2966}" dt="2024-04-24T19:53:09.512" v="2855" actId="26606"/>
          <ac:spMkLst>
            <pc:docMk/>
            <pc:sldMk cId="95992585" sldId="269"/>
            <ac:spMk id="35" creationId="{3783CA14-24A1-485C-8B30-D6A5D87987AD}"/>
          </ac:spMkLst>
        </pc:spChg>
        <pc:spChg chg="add del">
          <ac:chgData name="Risha Alam" userId="f9426a2ba32791a5" providerId="LiveId" clId="{5C033D2F-3249-4882-97A6-EE66F81F2966}" dt="2024-04-24T19:53:09.512" v="2855" actId="26606"/>
          <ac:spMkLst>
            <pc:docMk/>
            <pc:sldMk cId="95992585" sldId="269"/>
            <ac:spMk id="36" creationId="{9A97C86A-04D6-40F7-AE84-31AB43E6A846}"/>
          </ac:spMkLst>
        </pc:spChg>
        <pc:spChg chg="add del">
          <ac:chgData name="Risha Alam" userId="f9426a2ba32791a5" providerId="LiveId" clId="{5C033D2F-3249-4882-97A6-EE66F81F2966}" dt="2024-04-24T19:53:09.512" v="2855" actId="26606"/>
          <ac:spMkLst>
            <pc:docMk/>
            <pc:sldMk cId="95992585" sldId="269"/>
            <ac:spMk id="37" creationId="{FF9F2414-84E8-453E-B1F3-389FDE8192D9}"/>
          </ac:spMkLst>
        </pc:spChg>
        <pc:spChg chg="add">
          <ac:chgData name="Risha Alam" userId="f9426a2ba32791a5" providerId="LiveId" clId="{5C033D2F-3249-4882-97A6-EE66F81F2966}" dt="2024-04-24T19:53:09.547" v="2856" actId="26606"/>
          <ac:spMkLst>
            <pc:docMk/>
            <pc:sldMk cId="95992585" sldId="269"/>
            <ac:spMk id="39" creationId="{86FF76B9-219D-4469-AF87-0236D29032F1}"/>
          </ac:spMkLst>
        </pc:spChg>
        <pc:spChg chg="add">
          <ac:chgData name="Risha Alam" userId="f9426a2ba32791a5" providerId="LiveId" clId="{5C033D2F-3249-4882-97A6-EE66F81F2966}" dt="2024-04-24T19:53:09.547" v="2856" actId="26606"/>
          <ac:spMkLst>
            <pc:docMk/>
            <pc:sldMk cId="95992585" sldId="269"/>
            <ac:spMk id="42" creationId="{2E80C965-DB6D-4F81-9E9E-B027384D0BD6}"/>
          </ac:spMkLst>
        </pc:spChg>
        <pc:spChg chg="add">
          <ac:chgData name="Risha Alam" userId="f9426a2ba32791a5" providerId="LiveId" clId="{5C033D2F-3249-4882-97A6-EE66F81F2966}" dt="2024-04-24T19:53:09.547" v="2856" actId="26606"/>
          <ac:spMkLst>
            <pc:docMk/>
            <pc:sldMk cId="95992585" sldId="269"/>
            <ac:spMk id="43" creationId="{633C5E46-DAC5-4661-9C87-22B08E2A512F}"/>
          </ac:spMkLst>
        </pc:spChg>
        <pc:grpChg chg="add del">
          <ac:chgData name="Risha Alam" userId="f9426a2ba32791a5" providerId="LiveId" clId="{5C033D2F-3249-4882-97A6-EE66F81F2966}" dt="2024-04-24T19:53:07.182" v="2853" actId="26606"/>
          <ac:grpSpMkLst>
            <pc:docMk/>
            <pc:sldMk cId="95992585" sldId="269"/>
            <ac:grpSpMk id="28" creationId="{DB88BD78-87E1-424D-B479-C37D8E41B12E}"/>
          </ac:grpSpMkLst>
        </pc:grpChg>
        <pc:grpChg chg="add">
          <ac:chgData name="Risha Alam" userId="f9426a2ba32791a5" providerId="LiveId" clId="{5C033D2F-3249-4882-97A6-EE66F81F2966}" dt="2024-04-24T19:53:09.547" v="2856" actId="26606"/>
          <ac:grpSpMkLst>
            <pc:docMk/>
            <pc:sldMk cId="95992585" sldId="269"/>
            <ac:grpSpMk id="40" creationId="{DB88BD78-87E1-424D-B479-C37D8E41B12E}"/>
          </ac:grpSpMkLst>
        </pc:grpChg>
        <pc:picChg chg="mod">
          <ac:chgData name="Risha Alam" userId="f9426a2ba32791a5" providerId="LiveId" clId="{5C033D2F-3249-4882-97A6-EE66F81F2966}" dt="2024-04-24T19:53:09.547" v="2856" actId="26606"/>
          <ac:picMkLst>
            <pc:docMk/>
            <pc:sldMk cId="95992585" sldId="269"/>
            <ac:picMk id="14" creationId="{6F5E2B18-8C27-4C57-83BF-FA1DB68B9882}"/>
          </ac:picMkLst>
        </pc:picChg>
      </pc:sldChg>
      <pc:sldChg chg="addSp modSp mod ord setBg">
        <pc:chgData name="Risha Alam" userId="f9426a2ba32791a5" providerId="LiveId" clId="{5C033D2F-3249-4882-97A6-EE66F81F2966}" dt="2024-04-24T19:53:23.267" v="2859" actId="26606"/>
        <pc:sldMkLst>
          <pc:docMk/>
          <pc:sldMk cId="95992585" sldId="270"/>
        </pc:sldMkLst>
        <pc:spChg chg="add">
          <ac:chgData name="Risha Alam" userId="f9426a2ba32791a5" providerId="LiveId" clId="{5C033D2F-3249-4882-97A6-EE66F81F2966}" dt="2024-04-24T19:53:23.267" v="2859" actId="26606"/>
          <ac:spMkLst>
            <pc:docMk/>
            <pc:sldMk cId="95992585" sldId="270"/>
            <ac:spMk id="20" creationId="{86FF76B9-219D-4469-AF87-0236D29032F1}"/>
          </ac:spMkLst>
        </pc:spChg>
        <pc:spChg chg="add">
          <ac:chgData name="Risha Alam" userId="f9426a2ba32791a5" providerId="LiveId" clId="{5C033D2F-3249-4882-97A6-EE66F81F2966}" dt="2024-04-24T19:53:23.267" v="2859" actId="26606"/>
          <ac:spMkLst>
            <pc:docMk/>
            <pc:sldMk cId="95992585" sldId="270"/>
            <ac:spMk id="26" creationId="{2E80C965-DB6D-4F81-9E9E-B027384D0BD6}"/>
          </ac:spMkLst>
        </pc:spChg>
        <pc:spChg chg="add">
          <ac:chgData name="Risha Alam" userId="f9426a2ba32791a5" providerId="LiveId" clId="{5C033D2F-3249-4882-97A6-EE66F81F2966}" dt="2024-04-24T19:53:23.267" v="2859" actId="26606"/>
          <ac:spMkLst>
            <pc:docMk/>
            <pc:sldMk cId="95992585" sldId="270"/>
            <ac:spMk id="28" creationId="{633C5E46-DAC5-4661-9C87-22B08E2A512F}"/>
          </ac:spMkLst>
        </pc:spChg>
        <pc:grpChg chg="add">
          <ac:chgData name="Risha Alam" userId="f9426a2ba32791a5" providerId="LiveId" clId="{5C033D2F-3249-4882-97A6-EE66F81F2966}" dt="2024-04-24T19:53:23.267" v="2859" actId="26606"/>
          <ac:grpSpMkLst>
            <pc:docMk/>
            <pc:sldMk cId="95992585" sldId="270"/>
            <ac:grpSpMk id="22" creationId="{DB88BD78-87E1-424D-B479-C37D8E41B12E}"/>
          </ac:grpSpMkLst>
        </pc:grpChg>
        <pc:picChg chg="mod modCrop">
          <ac:chgData name="Risha Alam" userId="f9426a2ba32791a5" providerId="LiveId" clId="{5C033D2F-3249-4882-97A6-EE66F81F2966}" dt="2024-04-24T19:53:23.267" v="2859" actId="26606"/>
          <ac:picMkLst>
            <pc:docMk/>
            <pc:sldMk cId="95992585" sldId="270"/>
            <ac:picMk id="15" creationId="{102B5347-57C9-4B36-B29B-4E5D8BDB4DCC}"/>
          </ac:picMkLst>
        </pc:picChg>
      </pc:sldChg>
      <pc:sldChg chg="addSp delSp modSp mod ord setBg">
        <pc:chgData name="Risha Alam" userId="f9426a2ba32791a5" providerId="LiveId" clId="{5C033D2F-3249-4882-97A6-EE66F81F2966}" dt="2024-04-24T19:52:40.810" v="2848" actId="26606"/>
        <pc:sldMkLst>
          <pc:docMk/>
          <pc:sldMk cId="95992585" sldId="271"/>
        </pc:sldMkLst>
        <pc:spChg chg="add del">
          <ac:chgData name="Risha Alam" userId="f9426a2ba32791a5" providerId="LiveId" clId="{5C033D2F-3249-4882-97A6-EE66F81F2966}" dt="2024-04-24T19:52:40.781" v="2847" actId="26606"/>
          <ac:spMkLst>
            <pc:docMk/>
            <pc:sldMk cId="95992585" sldId="271"/>
            <ac:spMk id="21" creationId="{F3060C83-F051-4F0E-ABAD-AA0DFC48B218}"/>
          </ac:spMkLst>
        </pc:spChg>
        <pc:spChg chg="add del">
          <ac:chgData name="Risha Alam" userId="f9426a2ba32791a5" providerId="LiveId" clId="{5C033D2F-3249-4882-97A6-EE66F81F2966}" dt="2024-04-24T19:52:40.781" v="2847" actId="26606"/>
          <ac:spMkLst>
            <pc:docMk/>
            <pc:sldMk cId="95992585" sldId="271"/>
            <ac:spMk id="23" creationId="{83C98ABE-055B-441F-B07E-44F97F083C39}"/>
          </ac:spMkLst>
        </pc:spChg>
        <pc:spChg chg="add del">
          <ac:chgData name="Risha Alam" userId="f9426a2ba32791a5" providerId="LiveId" clId="{5C033D2F-3249-4882-97A6-EE66F81F2966}" dt="2024-04-24T19:52:40.781" v="2847" actId="26606"/>
          <ac:spMkLst>
            <pc:docMk/>
            <pc:sldMk cId="95992585" sldId="271"/>
            <ac:spMk id="25" creationId="{29FDB030-9B49-4CED-8CCD-4D99382388AC}"/>
          </ac:spMkLst>
        </pc:spChg>
        <pc:spChg chg="add del">
          <ac:chgData name="Risha Alam" userId="f9426a2ba32791a5" providerId="LiveId" clId="{5C033D2F-3249-4882-97A6-EE66F81F2966}" dt="2024-04-24T19:52:40.781" v="2847" actId="26606"/>
          <ac:spMkLst>
            <pc:docMk/>
            <pc:sldMk cId="95992585" sldId="271"/>
            <ac:spMk id="27" creationId="{3783CA14-24A1-485C-8B30-D6A5D87987AD}"/>
          </ac:spMkLst>
        </pc:spChg>
        <pc:spChg chg="add del">
          <ac:chgData name="Risha Alam" userId="f9426a2ba32791a5" providerId="LiveId" clId="{5C033D2F-3249-4882-97A6-EE66F81F2966}" dt="2024-04-24T19:52:40.781" v="2847" actId="26606"/>
          <ac:spMkLst>
            <pc:docMk/>
            <pc:sldMk cId="95992585" sldId="271"/>
            <ac:spMk id="29" creationId="{9A97C86A-04D6-40F7-AE84-31AB43E6A846}"/>
          </ac:spMkLst>
        </pc:spChg>
        <pc:spChg chg="add del">
          <ac:chgData name="Risha Alam" userId="f9426a2ba32791a5" providerId="LiveId" clId="{5C033D2F-3249-4882-97A6-EE66F81F2966}" dt="2024-04-24T19:52:40.781" v="2847" actId="26606"/>
          <ac:spMkLst>
            <pc:docMk/>
            <pc:sldMk cId="95992585" sldId="271"/>
            <ac:spMk id="31" creationId="{FF9F2414-84E8-453E-B1F3-389FDE8192D9}"/>
          </ac:spMkLst>
        </pc:spChg>
        <pc:spChg chg="add del">
          <ac:chgData name="Risha Alam" userId="f9426a2ba32791a5" providerId="LiveId" clId="{5C033D2F-3249-4882-97A6-EE66F81F2966}" dt="2024-04-24T19:52:40.781" v="2847" actId="26606"/>
          <ac:spMkLst>
            <pc:docMk/>
            <pc:sldMk cId="95992585" sldId="271"/>
            <ac:spMk id="33" creationId="{3ECA69A1-7536-43AC-85EF-C7106179F5ED}"/>
          </ac:spMkLst>
        </pc:spChg>
        <pc:spChg chg="add">
          <ac:chgData name="Risha Alam" userId="f9426a2ba32791a5" providerId="LiveId" clId="{5C033D2F-3249-4882-97A6-EE66F81F2966}" dt="2024-04-24T19:52:40.810" v="2848" actId="26606"/>
          <ac:spMkLst>
            <pc:docMk/>
            <pc:sldMk cId="95992585" sldId="271"/>
            <ac:spMk id="35" creationId="{86FF76B9-219D-4469-AF87-0236D29032F1}"/>
          </ac:spMkLst>
        </pc:spChg>
        <pc:spChg chg="add">
          <ac:chgData name="Risha Alam" userId="f9426a2ba32791a5" providerId="LiveId" clId="{5C033D2F-3249-4882-97A6-EE66F81F2966}" dt="2024-04-24T19:52:40.810" v="2848" actId="26606"/>
          <ac:spMkLst>
            <pc:docMk/>
            <pc:sldMk cId="95992585" sldId="271"/>
            <ac:spMk id="38" creationId="{2E80C965-DB6D-4F81-9E9E-B027384D0BD6}"/>
          </ac:spMkLst>
        </pc:spChg>
        <pc:spChg chg="add">
          <ac:chgData name="Risha Alam" userId="f9426a2ba32791a5" providerId="LiveId" clId="{5C033D2F-3249-4882-97A6-EE66F81F2966}" dt="2024-04-24T19:52:40.810" v="2848" actId="26606"/>
          <ac:spMkLst>
            <pc:docMk/>
            <pc:sldMk cId="95992585" sldId="271"/>
            <ac:spMk id="39" creationId="{633C5E46-DAC5-4661-9C87-22B08E2A512F}"/>
          </ac:spMkLst>
        </pc:spChg>
        <pc:grpChg chg="add">
          <ac:chgData name="Risha Alam" userId="f9426a2ba32791a5" providerId="LiveId" clId="{5C033D2F-3249-4882-97A6-EE66F81F2966}" dt="2024-04-24T19:52:40.810" v="2848" actId="26606"/>
          <ac:grpSpMkLst>
            <pc:docMk/>
            <pc:sldMk cId="95992585" sldId="271"/>
            <ac:grpSpMk id="36" creationId="{DB88BD78-87E1-424D-B479-C37D8E41B12E}"/>
          </ac:grpSpMkLst>
        </pc:grpChg>
        <pc:picChg chg="mod">
          <ac:chgData name="Risha Alam" userId="f9426a2ba32791a5" providerId="LiveId" clId="{5C033D2F-3249-4882-97A6-EE66F81F2966}" dt="2024-04-24T19:52:40.810" v="2848" actId="26606"/>
          <ac:picMkLst>
            <pc:docMk/>
            <pc:sldMk cId="95992585" sldId="271"/>
            <ac:picMk id="16" creationId="{A07D4447-7E67-4212-867D-0CC22B8FF991}"/>
          </ac:picMkLst>
        </pc:picChg>
      </pc:sldChg>
      <pc:sldChg chg="addSp modSp mod setBg">
        <pc:chgData name="Risha Alam" userId="f9426a2ba32791a5" providerId="LiveId" clId="{5C033D2F-3249-4882-97A6-EE66F81F2966}" dt="2024-04-24T19:53:13.694" v="2857" actId="26606"/>
        <pc:sldMkLst>
          <pc:docMk/>
          <pc:sldMk cId="95992585" sldId="272"/>
        </pc:sldMkLst>
        <pc:spChg chg="add mod">
          <ac:chgData name="Risha Alam" userId="f9426a2ba32791a5" providerId="LiveId" clId="{5C033D2F-3249-4882-97A6-EE66F81F2966}" dt="2024-04-24T19:53:13.694" v="2857" actId="26606"/>
          <ac:spMkLst>
            <pc:docMk/>
            <pc:sldMk cId="95992585" sldId="272"/>
            <ac:spMk id="2" creationId="{0A80F444-FC47-BBEB-EA32-6204EF978D90}"/>
          </ac:spMkLst>
        </pc:spChg>
        <pc:spChg chg="add">
          <ac:chgData name="Risha Alam" userId="f9426a2ba32791a5" providerId="LiveId" clId="{5C033D2F-3249-4882-97A6-EE66F81F2966}" dt="2024-04-24T19:53:13.694" v="2857" actId="26606"/>
          <ac:spMkLst>
            <pc:docMk/>
            <pc:sldMk cId="95992585" sldId="272"/>
            <ac:spMk id="22" creationId="{F3060C83-F051-4F0E-ABAD-AA0DFC48B218}"/>
          </ac:spMkLst>
        </pc:spChg>
        <pc:spChg chg="add">
          <ac:chgData name="Risha Alam" userId="f9426a2ba32791a5" providerId="LiveId" clId="{5C033D2F-3249-4882-97A6-EE66F81F2966}" dt="2024-04-24T19:53:13.694" v="2857" actId="26606"/>
          <ac:spMkLst>
            <pc:docMk/>
            <pc:sldMk cId="95992585" sldId="272"/>
            <ac:spMk id="24" creationId="{83C98ABE-055B-441F-B07E-44F97F083C39}"/>
          </ac:spMkLst>
        </pc:spChg>
        <pc:spChg chg="add">
          <ac:chgData name="Risha Alam" userId="f9426a2ba32791a5" providerId="LiveId" clId="{5C033D2F-3249-4882-97A6-EE66F81F2966}" dt="2024-04-24T19:53:13.694" v="2857" actId="26606"/>
          <ac:spMkLst>
            <pc:docMk/>
            <pc:sldMk cId="95992585" sldId="272"/>
            <ac:spMk id="26" creationId="{29FDB030-9B49-4CED-8CCD-4D99382388AC}"/>
          </ac:spMkLst>
        </pc:spChg>
        <pc:spChg chg="add">
          <ac:chgData name="Risha Alam" userId="f9426a2ba32791a5" providerId="LiveId" clId="{5C033D2F-3249-4882-97A6-EE66F81F2966}" dt="2024-04-24T19:53:13.694" v="2857" actId="26606"/>
          <ac:spMkLst>
            <pc:docMk/>
            <pc:sldMk cId="95992585" sldId="272"/>
            <ac:spMk id="28" creationId="{3783CA14-24A1-485C-8B30-D6A5D87987AD}"/>
          </ac:spMkLst>
        </pc:spChg>
        <pc:spChg chg="add">
          <ac:chgData name="Risha Alam" userId="f9426a2ba32791a5" providerId="LiveId" clId="{5C033D2F-3249-4882-97A6-EE66F81F2966}" dt="2024-04-24T19:53:13.694" v="2857" actId="26606"/>
          <ac:spMkLst>
            <pc:docMk/>
            <pc:sldMk cId="95992585" sldId="272"/>
            <ac:spMk id="30" creationId="{9A97C86A-04D6-40F7-AE84-31AB43E6A846}"/>
          </ac:spMkLst>
        </pc:spChg>
        <pc:spChg chg="add">
          <ac:chgData name="Risha Alam" userId="f9426a2ba32791a5" providerId="LiveId" clId="{5C033D2F-3249-4882-97A6-EE66F81F2966}" dt="2024-04-24T19:53:13.694" v="2857" actId="26606"/>
          <ac:spMkLst>
            <pc:docMk/>
            <pc:sldMk cId="95992585" sldId="272"/>
            <ac:spMk id="32" creationId="{FF9F2414-84E8-453E-B1F3-389FDE8192D9}"/>
          </ac:spMkLst>
        </pc:spChg>
        <pc:spChg chg="add">
          <ac:chgData name="Risha Alam" userId="f9426a2ba32791a5" providerId="LiveId" clId="{5C033D2F-3249-4882-97A6-EE66F81F2966}" dt="2024-04-24T19:53:13.694" v="2857" actId="26606"/>
          <ac:spMkLst>
            <pc:docMk/>
            <pc:sldMk cId="95992585" sldId="272"/>
            <ac:spMk id="34" creationId="{3ECA69A1-7536-43AC-85EF-C7106179F5ED}"/>
          </ac:spMkLst>
        </pc:spChg>
        <pc:picChg chg="mod">
          <ac:chgData name="Risha Alam" userId="f9426a2ba32791a5" providerId="LiveId" clId="{5C033D2F-3249-4882-97A6-EE66F81F2966}" dt="2024-04-24T19:53:13.694" v="2857" actId="26606"/>
          <ac:picMkLst>
            <pc:docMk/>
            <pc:sldMk cId="95992585" sldId="272"/>
            <ac:picMk id="17" creationId="{A6AED539-1DA7-4707-A172-1B900CB8905E}"/>
          </ac:picMkLst>
        </pc:picChg>
      </pc:sldChg>
      <pc:sldChg chg="addSp modSp mod ord setBg">
        <pc:chgData name="Risha Alam" userId="f9426a2ba32791a5" providerId="LiveId" clId="{5C033D2F-3249-4882-97A6-EE66F81F2966}" dt="2024-04-24T19:53:19.562" v="2858" actId="26606"/>
        <pc:sldMkLst>
          <pc:docMk/>
          <pc:sldMk cId="95992585" sldId="273"/>
        </pc:sldMkLst>
        <pc:spChg chg="add">
          <ac:chgData name="Risha Alam" userId="f9426a2ba32791a5" providerId="LiveId" clId="{5C033D2F-3249-4882-97A6-EE66F81F2966}" dt="2024-04-24T19:53:19.562" v="2858" actId="26606"/>
          <ac:spMkLst>
            <pc:docMk/>
            <pc:sldMk cId="95992585" sldId="273"/>
            <ac:spMk id="23" creationId="{F3060C83-F051-4F0E-ABAD-AA0DFC48B218}"/>
          </ac:spMkLst>
        </pc:spChg>
        <pc:spChg chg="add">
          <ac:chgData name="Risha Alam" userId="f9426a2ba32791a5" providerId="LiveId" clId="{5C033D2F-3249-4882-97A6-EE66F81F2966}" dt="2024-04-24T19:53:19.562" v="2858" actId="26606"/>
          <ac:spMkLst>
            <pc:docMk/>
            <pc:sldMk cId="95992585" sldId="273"/>
            <ac:spMk id="25" creationId="{83C98ABE-055B-441F-B07E-44F97F083C39}"/>
          </ac:spMkLst>
        </pc:spChg>
        <pc:spChg chg="add">
          <ac:chgData name="Risha Alam" userId="f9426a2ba32791a5" providerId="LiveId" clId="{5C033D2F-3249-4882-97A6-EE66F81F2966}" dt="2024-04-24T19:53:19.562" v="2858" actId="26606"/>
          <ac:spMkLst>
            <pc:docMk/>
            <pc:sldMk cId="95992585" sldId="273"/>
            <ac:spMk id="27" creationId="{29FDB030-9B49-4CED-8CCD-4D99382388AC}"/>
          </ac:spMkLst>
        </pc:spChg>
        <pc:spChg chg="add">
          <ac:chgData name="Risha Alam" userId="f9426a2ba32791a5" providerId="LiveId" clId="{5C033D2F-3249-4882-97A6-EE66F81F2966}" dt="2024-04-24T19:53:19.562" v="2858" actId="26606"/>
          <ac:spMkLst>
            <pc:docMk/>
            <pc:sldMk cId="95992585" sldId="273"/>
            <ac:spMk id="29" creationId="{3783CA14-24A1-485C-8B30-D6A5D87987AD}"/>
          </ac:spMkLst>
        </pc:spChg>
        <pc:spChg chg="add">
          <ac:chgData name="Risha Alam" userId="f9426a2ba32791a5" providerId="LiveId" clId="{5C033D2F-3249-4882-97A6-EE66F81F2966}" dt="2024-04-24T19:53:19.562" v="2858" actId="26606"/>
          <ac:spMkLst>
            <pc:docMk/>
            <pc:sldMk cId="95992585" sldId="273"/>
            <ac:spMk id="31" creationId="{9A97C86A-04D6-40F7-AE84-31AB43E6A846}"/>
          </ac:spMkLst>
        </pc:spChg>
        <pc:spChg chg="add">
          <ac:chgData name="Risha Alam" userId="f9426a2ba32791a5" providerId="LiveId" clId="{5C033D2F-3249-4882-97A6-EE66F81F2966}" dt="2024-04-24T19:53:19.562" v="2858" actId="26606"/>
          <ac:spMkLst>
            <pc:docMk/>
            <pc:sldMk cId="95992585" sldId="273"/>
            <ac:spMk id="33" creationId="{FF9F2414-84E8-453E-B1F3-389FDE8192D9}"/>
          </ac:spMkLst>
        </pc:spChg>
        <pc:spChg chg="add">
          <ac:chgData name="Risha Alam" userId="f9426a2ba32791a5" providerId="LiveId" clId="{5C033D2F-3249-4882-97A6-EE66F81F2966}" dt="2024-04-24T19:53:19.562" v="2858" actId="26606"/>
          <ac:spMkLst>
            <pc:docMk/>
            <pc:sldMk cId="95992585" sldId="273"/>
            <ac:spMk id="35" creationId="{3ECA69A1-7536-43AC-85EF-C7106179F5ED}"/>
          </ac:spMkLst>
        </pc:spChg>
        <pc:picChg chg="mod modCrop">
          <ac:chgData name="Risha Alam" userId="f9426a2ba32791a5" providerId="LiveId" clId="{5C033D2F-3249-4882-97A6-EE66F81F2966}" dt="2024-04-24T19:53:19.562" v="2858" actId="26606"/>
          <ac:picMkLst>
            <pc:docMk/>
            <pc:sldMk cId="95992585" sldId="273"/>
            <ac:picMk id="18" creationId="{9B45D308-7A6E-4FCC-A33A-0D4DE4836E6A}"/>
          </ac:picMkLst>
        </pc:picChg>
      </pc:sldChg>
      <pc:sldChg chg="modSp del mod">
        <pc:chgData name="Risha Alam" userId="f9426a2ba32791a5" providerId="LiveId" clId="{5C033D2F-3249-4882-97A6-EE66F81F2966}" dt="2024-04-24T19:44:45.121" v="2718" actId="47"/>
        <pc:sldMkLst>
          <pc:docMk/>
          <pc:sldMk cId="95992585" sldId="274"/>
        </pc:sldMkLst>
        <pc:picChg chg="mod">
          <ac:chgData name="Risha Alam" userId="f9426a2ba32791a5" providerId="LiveId" clId="{5C033D2F-3249-4882-97A6-EE66F81F2966}" dt="2024-04-24T18:30:27.064" v="64" actId="14100"/>
          <ac:picMkLst>
            <pc:docMk/>
            <pc:sldMk cId="95992585" sldId="274"/>
            <ac:picMk id="19" creationId="{DCE19090-FB3B-4446-B200-BCB7540A0055}"/>
          </ac:picMkLst>
        </pc:picChg>
      </pc:sldChg>
      <pc:sldChg chg="modSp del mod">
        <pc:chgData name="Risha Alam" userId="f9426a2ba32791a5" providerId="LiveId" clId="{5C033D2F-3249-4882-97A6-EE66F81F2966}" dt="2024-04-24T19:21:56.924" v="1257" actId="47"/>
        <pc:sldMkLst>
          <pc:docMk/>
          <pc:sldMk cId="95992585" sldId="275"/>
        </pc:sldMkLst>
        <pc:picChg chg="mod">
          <ac:chgData name="Risha Alam" userId="f9426a2ba32791a5" providerId="LiveId" clId="{5C033D2F-3249-4882-97A6-EE66F81F2966}" dt="2024-04-24T18:30:33.939" v="66" actId="14100"/>
          <ac:picMkLst>
            <pc:docMk/>
            <pc:sldMk cId="95992585" sldId="275"/>
            <ac:picMk id="20" creationId="{44C30AEA-FAF4-4EE8-BD82-0CF0B305D12E}"/>
          </ac:picMkLst>
        </pc:picChg>
      </pc:sldChg>
      <pc:sldChg chg="addSp delSp modSp mod ord setBg">
        <pc:chgData name="Risha Alam" userId="f9426a2ba32791a5" providerId="LiveId" clId="{5C033D2F-3249-4882-97A6-EE66F81F2966}" dt="2024-04-24T19:50:42.126" v="2827" actId="26606"/>
        <pc:sldMkLst>
          <pc:docMk/>
          <pc:sldMk cId="95992585" sldId="276"/>
        </pc:sldMkLst>
        <pc:spChg chg="add mod">
          <ac:chgData name="Risha Alam" userId="f9426a2ba32791a5" providerId="LiveId" clId="{5C033D2F-3249-4882-97A6-EE66F81F2966}" dt="2024-04-24T19:50:42.126" v="2827" actId="26606"/>
          <ac:spMkLst>
            <pc:docMk/>
            <pc:sldMk cId="95992585" sldId="276"/>
            <ac:spMk id="2" creationId="{A6DF41F2-4193-552A-7BDD-602302226897}"/>
          </ac:spMkLst>
        </pc:spChg>
        <pc:spChg chg="add del">
          <ac:chgData name="Risha Alam" userId="f9426a2ba32791a5" providerId="LiveId" clId="{5C033D2F-3249-4882-97A6-EE66F81F2966}" dt="2024-04-24T19:50:42.067" v="2826" actId="26606"/>
          <ac:spMkLst>
            <pc:docMk/>
            <pc:sldMk cId="95992585" sldId="276"/>
            <ac:spMk id="26" creationId="{86FF76B9-219D-4469-AF87-0236D29032F1}"/>
          </ac:spMkLst>
        </pc:spChg>
        <pc:spChg chg="add del">
          <ac:chgData name="Risha Alam" userId="f9426a2ba32791a5" providerId="LiveId" clId="{5C033D2F-3249-4882-97A6-EE66F81F2966}" dt="2024-04-24T19:50:42.067" v="2826" actId="26606"/>
          <ac:spMkLst>
            <pc:docMk/>
            <pc:sldMk cId="95992585" sldId="276"/>
            <ac:spMk id="32" creationId="{2E80C965-DB6D-4F81-9E9E-B027384D0BD6}"/>
          </ac:spMkLst>
        </pc:spChg>
        <pc:spChg chg="add del">
          <ac:chgData name="Risha Alam" userId="f9426a2ba32791a5" providerId="LiveId" clId="{5C033D2F-3249-4882-97A6-EE66F81F2966}" dt="2024-04-24T19:50:42.067" v="2826" actId="26606"/>
          <ac:spMkLst>
            <pc:docMk/>
            <pc:sldMk cId="95992585" sldId="276"/>
            <ac:spMk id="34" creationId="{633C5E46-DAC5-4661-9C87-22B08E2A512F}"/>
          </ac:spMkLst>
        </pc:spChg>
        <pc:spChg chg="add">
          <ac:chgData name="Risha Alam" userId="f9426a2ba32791a5" providerId="LiveId" clId="{5C033D2F-3249-4882-97A6-EE66F81F2966}" dt="2024-04-24T19:50:42.126" v="2827" actId="26606"/>
          <ac:spMkLst>
            <pc:docMk/>
            <pc:sldMk cId="95992585" sldId="276"/>
            <ac:spMk id="36" creationId="{FF9F2414-84E8-453E-B1F3-389FDE8192D9}"/>
          </ac:spMkLst>
        </pc:spChg>
        <pc:spChg chg="add">
          <ac:chgData name="Risha Alam" userId="f9426a2ba32791a5" providerId="LiveId" clId="{5C033D2F-3249-4882-97A6-EE66F81F2966}" dt="2024-04-24T19:50:42.126" v="2827" actId="26606"/>
          <ac:spMkLst>
            <pc:docMk/>
            <pc:sldMk cId="95992585" sldId="276"/>
            <ac:spMk id="37" creationId="{F3060C83-F051-4F0E-ABAD-AA0DFC48B218}"/>
          </ac:spMkLst>
        </pc:spChg>
        <pc:spChg chg="add">
          <ac:chgData name="Risha Alam" userId="f9426a2ba32791a5" providerId="LiveId" clId="{5C033D2F-3249-4882-97A6-EE66F81F2966}" dt="2024-04-24T19:50:42.126" v="2827" actId="26606"/>
          <ac:spMkLst>
            <pc:docMk/>
            <pc:sldMk cId="95992585" sldId="276"/>
            <ac:spMk id="38" creationId="{3ECA69A1-7536-43AC-85EF-C7106179F5ED}"/>
          </ac:spMkLst>
        </pc:spChg>
        <pc:spChg chg="add">
          <ac:chgData name="Risha Alam" userId="f9426a2ba32791a5" providerId="LiveId" clId="{5C033D2F-3249-4882-97A6-EE66F81F2966}" dt="2024-04-24T19:50:42.126" v="2827" actId="26606"/>
          <ac:spMkLst>
            <pc:docMk/>
            <pc:sldMk cId="95992585" sldId="276"/>
            <ac:spMk id="39" creationId="{83C98ABE-055B-441F-B07E-44F97F083C39}"/>
          </ac:spMkLst>
        </pc:spChg>
        <pc:spChg chg="add">
          <ac:chgData name="Risha Alam" userId="f9426a2ba32791a5" providerId="LiveId" clId="{5C033D2F-3249-4882-97A6-EE66F81F2966}" dt="2024-04-24T19:50:42.126" v="2827" actId="26606"/>
          <ac:spMkLst>
            <pc:docMk/>
            <pc:sldMk cId="95992585" sldId="276"/>
            <ac:spMk id="40" creationId="{29FDB030-9B49-4CED-8CCD-4D99382388AC}"/>
          </ac:spMkLst>
        </pc:spChg>
        <pc:spChg chg="add">
          <ac:chgData name="Risha Alam" userId="f9426a2ba32791a5" providerId="LiveId" clId="{5C033D2F-3249-4882-97A6-EE66F81F2966}" dt="2024-04-24T19:50:42.126" v="2827" actId="26606"/>
          <ac:spMkLst>
            <pc:docMk/>
            <pc:sldMk cId="95992585" sldId="276"/>
            <ac:spMk id="41" creationId="{3783CA14-24A1-485C-8B30-D6A5D87987AD}"/>
          </ac:spMkLst>
        </pc:spChg>
        <pc:spChg chg="add">
          <ac:chgData name="Risha Alam" userId="f9426a2ba32791a5" providerId="LiveId" clId="{5C033D2F-3249-4882-97A6-EE66F81F2966}" dt="2024-04-24T19:50:42.126" v="2827" actId="26606"/>
          <ac:spMkLst>
            <pc:docMk/>
            <pc:sldMk cId="95992585" sldId="276"/>
            <ac:spMk id="42" creationId="{9A97C86A-04D6-40F7-AE84-31AB43E6A846}"/>
          </ac:spMkLst>
        </pc:spChg>
        <pc:grpChg chg="add del">
          <ac:chgData name="Risha Alam" userId="f9426a2ba32791a5" providerId="LiveId" clId="{5C033D2F-3249-4882-97A6-EE66F81F2966}" dt="2024-04-24T19:50:42.067" v="2826" actId="26606"/>
          <ac:grpSpMkLst>
            <pc:docMk/>
            <pc:sldMk cId="95992585" sldId="276"/>
            <ac:grpSpMk id="28" creationId="{DB88BD78-87E1-424D-B479-C37D8E41B12E}"/>
          </ac:grpSpMkLst>
        </pc:grpChg>
        <pc:picChg chg="mod">
          <ac:chgData name="Risha Alam" userId="f9426a2ba32791a5" providerId="LiveId" clId="{5C033D2F-3249-4882-97A6-EE66F81F2966}" dt="2024-04-24T19:50:42.126" v="2827" actId="26606"/>
          <ac:picMkLst>
            <pc:docMk/>
            <pc:sldMk cId="95992585" sldId="276"/>
            <ac:picMk id="21" creationId="{61F27756-8718-4A35-A662-2C02C5A9283A}"/>
          </ac:picMkLst>
        </pc:picChg>
      </pc:sldChg>
      <pc:sldChg chg="addSp modSp mod ord setBg">
        <pc:chgData name="Risha Alam" userId="f9426a2ba32791a5" providerId="LiveId" clId="{5C033D2F-3249-4882-97A6-EE66F81F2966}" dt="2024-04-24T19:51:29.712" v="2832" actId="26606"/>
        <pc:sldMkLst>
          <pc:docMk/>
          <pc:sldMk cId="95992585" sldId="277"/>
        </pc:sldMkLst>
        <pc:spChg chg="add mod">
          <ac:chgData name="Risha Alam" userId="f9426a2ba32791a5" providerId="LiveId" clId="{5C033D2F-3249-4882-97A6-EE66F81F2966}" dt="2024-04-24T19:51:29.712" v="2832" actId="26606"/>
          <ac:spMkLst>
            <pc:docMk/>
            <pc:sldMk cId="95992585" sldId="277"/>
            <ac:spMk id="2" creationId="{8CBE50C0-99DA-89C8-810F-47793D7F8FC7}"/>
          </ac:spMkLst>
        </pc:spChg>
        <pc:spChg chg="add">
          <ac:chgData name="Risha Alam" userId="f9426a2ba32791a5" providerId="LiveId" clId="{5C033D2F-3249-4882-97A6-EE66F81F2966}" dt="2024-04-24T19:51:29.712" v="2832" actId="26606"/>
          <ac:spMkLst>
            <pc:docMk/>
            <pc:sldMk cId="95992585" sldId="277"/>
            <ac:spMk id="27" creationId="{86FF76B9-219D-4469-AF87-0236D29032F1}"/>
          </ac:spMkLst>
        </pc:spChg>
        <pc:spChg chg="add">
          <ac:chgData name="Risha Alam" userId="f9426a2ba32791a5" providerId="LiveId" clId="{5C033D2F-3249-4882-97A6-EE66F81F2966}" dt="2024-04-24T19:51:29.712" v="2832" actId="26606"/>
          <ac:spMkLst>
            <pc:docMk/>
            <pc:sldMk cId="95992585" sldId="277"/>
            <ac:spMk id="33" creationId="{2E80C965-DB6D-4F81-9E9E-B027384D0BD6}"/>
          </ac:spMkLst>
        </pc:spChg>
        <pc:spChg chg="add">
          <ac:chgData name="Risha Alam" userId="f9426a2ba32791a5" providerId="LiveId" clId="{5C033D2F-3249-4882-97A6-EE66F81F2966}" dt="2024-04-24T19:51:29.712" v="2832" actId="26606"/>
          <ac:spMkLst>
            <pc:docMk/>
            <pc:sldMk cId="95992585" sldId="277"/>
            <ac:spMk id="35" creationId="{633C5E46-DAC5-4661-9C87-22B08E2A512F}"/>
          </ac:spMkLst>
        </pc:spChg>
        <pc:grpChg chg="add">
          <ac:chgData name="Risha Alam" userId="f9426a2ba32791a5" providerId="LiveId" clId="{5C033D2F-3249-4882-97A6-EE66F81F2966}" dt="2024-04-24T19:51:29.712" v="2832" actId="26606"/>
          <ac:grpSpMkLst>
            <pc:docMk/>
            <pc:sldMk cId="95992585" sldId="277"/>
            <ac:grpSpMk id="29" creationId="{DB88BD78-87E1-424D-B479-C37D8E41B12E}"/>
          </ac:grpSpMkLst>
        </pc:grpChg>
        <pc:picChg chg="mod">
          <ac:chgData name="Risha Alam" userId="f9426a2ba32791a5" providerId="LiveId" clId="{5C033D2F-3249-4882-97A6-EE66F81F2966}" dt="2024-04-24T19:51:29.712" v="2832" actId="26606"/>
          <ac:picMkLst>
            <pc:docMk/>
            <pc:sldMk cId="95992585" sldId="277"/>
            <ac:picMk id="22" creationId="{45D9E36C-3EEF-4DA1-8F98-C6D0F359AE13}"/>
          </ac:picMkLst>
        </pc:picChg>
      </pc:sldChg>
      <pc:sldChg chg="addSp modSp mod setBg">
        <pc:chgData name="Risha Alam" userId="f9426a2ba32791a5" providerId="LiveId" clId="{5C033D2F-3249-4882-97A6-EE66F81F2966}" dt="2024-04-24T19:54:02.164" v="2868" actId="26606"/>
        <pc:sldMkLst>
          <pc:docMk/>
          <pc:sldMk cId="95992585" sldId="278"/>
        </pc:sldMkLst>
        <pc:spChg chg="add">
          <ac:chgData name="Risha Alam" userId="f9426a2ba32791a5" providerId="LiveId" clId="{5C033D2F-3249-4882-97A6-EE66F81F2966}" dt="2024-04-24T19:54:02.164" v="2868" actId="26606"/>
          <ac:spMkLst>
            <pc:docMk/>
            <pc:sldMk cId="95992585" sldId="278"/>
            <ac:spMk id="28" creationId="{B94BF6D8-BAB7-4EB4-9B19-BB8B2F0F700E}"/>
          </ac:spMkLst>
        </pc:spChg>
        <pc:spChg chg="add">
          <ac:chgData name="Risha Alam" userId="f9426a2ba32791a5" providerId="LiveId" clId="{5C033D2F-3249-4882-97A6-EE66F81F2966}" dt="2024-04-24T19:54:02.164" v="2868" actId="26606"/>
          <ac:spMkLst>
            <pc:docMk/>
            <pc:sldMk cId="95992585" sldId="278"/>
            <ac:spMk id="30" creationId="{37B034CC-A61E-4904-9250-1F6CA110399C}"/>
          </ac:spMkLst>
        </pc:spChg>
        <pc:spChg chg="add">
          <ac:chgData name="Risha Alam" userId="f9426a2ba32791a5" providerId="LiveId" clId="{5C033D2F-3249-4882-97A6-EE66F81F2966}" dt="2024-04-24T19:54:02.164" v="2868" actId="26606"/>
          <ac:spMkLst>
            <pc:docMk/>
            <pc:sldMk cId="95992585" sldId="278"/>
            <ac:spMk id="32" creationId="{0131680D-382A-48A4-80B7-2CE951EAFD60}"/>
          </ac:spMkLst>
        </pc:spChg>
        <pc:spChg chg="add">
          <ac:chgData name="Risha Alam" userId="f9426a2ba32791a5" providerId="LiveId" clId="{5C033D2F-3249-4882-97A6-EE66F81F2966}" dt="2024-04-24T19:54:02.164" v="2868" actId="26606"/>
          <ac:spMkLst>
            <pc:docMk/>
            <pc:sldMk cId="95992585" sldId="278"/>
            <ac:spMk id="34" creationId="{554C44F0-F390-48A8-974F-CAC9A33FFE39}"/>
          </ac:spMkLst>
        </pc:spChg>
        <pc:picChg chg="mod">
          <ac:chgData name="Risha Alam" userId="f9426a2ba32791a5" providerId="LiveId" clId="{5C033D2F-3249-4882-97A6-EE66F81F2966}" dt="2024-04-24T19:54:02.164" v="2868" actId="26606"/>
          <ac:picMkLst>
            <pc:docMk/>
            <pc:sldMk cId="95992585" sldId="278"/>
            <ac:picMk id="23" creationId="{6AA1BBFC-F7FA-4F1D-967B-4C0BE9490190}"/>
          </ac:picMkLst>
        </pc:picChg>
      </pc:sldChg>
      <pc:sldChg chg="addSp delSp modSp mod ord setBg">
        <pc:chgData name="Risha Alam" userId="f9426a2ba32791a5" providerId="LiveId" clId="{5C033D2F-3249-4882-97A6-EE66F81F2966}" dt="2024-04-24T19:52:14.577" v="2839" actId="26606"/>
        <pc:sldMkLst>
          <pc:docMk/>
          <pc:sldMk cId="95992585" sldId="279"/>
        </pc:sldMkLst>
        <pc:spChg chg="add del mod">
          <ac:chgData name="Risha Alam" userId="f9426a2ba32791a5" providerId="LiveId" clId="{5C033D2F-3249-4882-97A6-EE66F81F2966}" dt="2024-04-24T19:34:59.427" v="2070"/>
          <ac:spMkLst>
            <pc:docMk/>
            <pc:sldMk cId="95992585" sldId="279"/>
            <ac:spMk id="2" creationId="{09F7FB63-5AE1-DD3B-41DE-22064DF1D9BB}"/>
          </ac:spMkLst>
        </pc:spChg>
        <pc:spChg chg="add mod">
          <ac:chgData name="Risha Alam" userId="f9426a2ba32791a5" providerId="LiveId" clId="{5C033D2F-3249-4882-97A6-EE66F81F2966}" dt="2024-04-24T19:52:14.577" v="2839" actId="26606"/>
          <ac:spMkLst>
            <pc:docMk/>
            <pc:sldMk cId="95992585" sldId="279"/>
            <ac:spMk id="3" creationId="{68504C96-73AB-2FBF-46D1-F11626D3DD02}"/>
          </ac:spMkLst>
        </pc:spChg>
        <pc:spChg chg="add">
          <ac:chgData name="Risha Alam" userId="f9426a2ba32791a5" providerId="LiveId" clId="{5C033D2F-3249-4882-97A6-EE66F81F2966}" dt="2024-04-24T19:52:14.577" v="2839" actId="26606"/>
          <ac:spMkLst>
            <pc:docMk/>
            <pc:sldMk cId="95992585" sldId="279"/>
            <ac:spMk id="29" creationId="{F3060C83-F051-4F0E-ABAD-AA0DFC48B218}"/>
          </ac:spMkLst>
        </pc:spChg>
        <pc:spChg chg="add">
          <ac:chgData name="Risha Alam" userId="f9426a2ba32791a5" providerId="LiveId" clId="{5C033D2F-3249-4882-97A6-EE66F81F2966}" dt="2024-04-24T19:52:14.577" v="2839" actId="26606"/>
          <ac:spMkLst>
            <pc:docMk/>
            <pc:sldMk cId="95992585" sldId="279"/>
            <ac:spMk id="31" creationId="{83C98ABE-055B-441F-B07E-44F97F083C39}"/>
          </ac:spMkLst>
        </pc:spChg>
        <pc:spChg chg="add">
          <ac:chgData name="Risha Alam" userId="f9426a2ba32791a5" providerId="LiveId" clId="{5C033D2F-3249-4882-97A6-EE66F81F2966}" dt="2024-04-24T19:52:14.577" v="2839" actId="26606"/>
          <ac:spMkLst>
            <pc:docMk/>
            <pc:sldMk cId="95992585" sldId="279"/>
            <ac:spMk id="33" creationId="{29FDB030-9B49-4CED-8CCD-4D99382388AC}"/>
          </ac:spMkLst>
        </pc:spChg>
        <pc:spChg chg="add">
          <ac:chgData name="Risha Alam" userId="f9426a2ba32791a5" providerId="LiveId" clId="{5C033D2F-3249-4882-97A6-EE66F81F2966}" dt="2024-04-24T19:52:14.577" v="2839" actId="26606"/>
          <ac:spMkLst>
            <pc:docMk/>
            <pc:sldMk cId="95992585" sldId="279"/>
            <ac:spMk id="35" creationId="{3783CA14-24A1-485C-8B30-D6A5D87987AD}"/>
          </ac:spMkLst>
        </pc:spChg>
        <pc:spChg chg="add">
          <ac:chgData name="Risha Alam" userId="f9426a2ba32791a5" providerId="LiveId" clId="{5C033D2F-3249-4882-97A6-EE66F81F2966}" dt="2024-04-24T19:52:14.577" v="2839" actId="26606"/>
          <ac:spMkLst>
            <pc:docMk/>
            <pc:sldMk cId="95992585" sldId="279"/>
            <ac:spMk id="37" creationId="{9A97C86A-04D6-40F7-AE84-31AB43E6A846}"/>
          </ac:spMkLst>
        </pc:spChg>
        <pc:spChg chg="add">
          <ac:chgData name="Risha Alam" userId="f9426a2ba32791a5" providerId="LiveId" clId="{5C033D2F-3249-4882-97A6-EE66F81F2966}" dt="2024-04-24T19:52:14.577" v="2839" actId="26606"/>
          <ac:spMkLst>
            <pc:docMk/>
            <pc:sldMk cId="95992585" sldId="279"/>
            <ac:spMk id="39" creationId="{FF9F2414-84E8-453E-B1F3-389FDE8192D9}"/>
          </ac:spMkLst>
        </pc:spChg>
        <pc:spChg chg="add">
          <ac:chgData name="Risha Alam" userId="f9426a2ba32791a5" providerId="LiveId" clId="{5C033D2F-3249-4882-97A6-EE66F81F2966}" dt="2024-04-24T19:52:14.577" v="2839" actId="26606"/>
          <ac:spMkLst>
            <pc:docMk/>
            <pc:sldMk cId="95992585" sldId="279"/>
            <ac:spMk id="41" creationId="{3ECA69A1-7536-43AC-85EF-C7106179F5ED}"/>
          </ac:spMkLst>
        </pc:spChg>
        <pc:picChg chg="mod">
          <ac:chgData name="Risha Alam" userId="f9426a2ba32791a5" providerId="LiveId" clId="{5C033D2F-3249-4882-97A6-EE66F81F2966}" dt="2024-04-24T19:52:14.577" v="2839" actId="26606"/>
          <ac:picMkLst>
            <pc:docMk/>
            <pc:sldMk cId="95992585" sldId="279"/>
            <ac:picMk id="24" creationId="{F721C791-DD92-4171-A29D-63D31B84C9C2}"/>
          </ac:picMkLst>
        </pc:picChg>
      </pc:sldChg>
      <pc:sldChg chg="addSp modSp mod ord setBg">
        <pc:chgData name="Risha Alam" userId="f9426a2ba32791a5" providerId="LiveId" clId="{5C033D2F-3249-4882-97A6-EE66F81F2966}" dt="2024-04-24T19:51:25.088" v="2831" actId="26606"/>
        <pc:sldMkLst>
          <pc:docMk/>
          <pc:sldMk cId="95992585" sldId="280"/>
        </pc:sldMkLst>
        <pc:spChg chg="add mod">
          <ac:chgData name="Risha Alam" userId="f9426a2ba32791a5" providerId="LiveId" clId="{5C033D2F-3249-4882-97A6-EE66F81F2966}" dt="2024-04-24T19:51:25.088" v="2831" actId="26606"/>
          <ac:spMkLst>
            <pc:docMk/>
            <pc:sldMk cId="95992585" sldId="280"/>
            <ac:spMk id="2" creationId="{4640FD78-86DC-2AD9-6977-81CA114DD691}"/>
          </ac:spMkLst>
        </pc:spChg>
        <pc:spChg chg="add">
          <ac:chgData name="Risha Alam" userId="f9426a2ba32791a5" providerId="LiveId" clId="{5C033D2F-3249-4882-97A6-EE66F81F2966}" dt="2024-04-24T19:51:25.088" v="2831" actId="26606"/>
          <ac:spMkLst>
            <pc:docMk/>
            <pc:sldMk cId="95992585" sldId="280"/>
            <ac:spMk id="30" creationId="{F3060C83-F051-4F0E-ABAD-AA0DFC48B218}"/>
          </ac:spMkLst>
        </pc:spChg>
        <pc:spChg chg="add">
          <ac:chgData name="Risha Alam" userId="f9426a2ba32791a5" providerId="LiveId" clId="{5C033D2F-3249-4882-97A6-EE66F81F2966}" dt="2024-04-24T19:51:25.088" v="2831" actId="26606"/>
          <ac:spMkLst>
            <pc:docMk/>
            <pc:sldMk cId="95992585" sldId="280"/>
            <ac:spMk id="32" creationId="{83C98ABE-055B-441F-B07E-44F97F083C39}"/>
          </ac:spMkLst>
        </pc:spChg>
        <pc:spChg chg="add">
          <ac:chgData name="Risha Alam" userId="f9426a2ba32791a5" providerId="LiveId" clId="{5C033D2F-3249-4882-97A6-EE66F81F2966}" dt="2024-04-24T19:51:25.088" v="2831" actId="26606"/>
          <ac:spMkLst>
            <pc:docMk/>
            <pc:sldMk cId="95992585" sldId="280"/>
            <ac:spMk id="34" creationId="{29FDB030-9B49-4CED-8CCD-4D99382388AC}"/>
          </ac:spMkLst>
        </pc:spChg>
        <pc:spChg chg="add">
          <ac:chgData name="Risha Alam" userId="f9426a2ba32791a5" providerId="LiveId" clId="{5C033D2F-3249-4882-97A6-EE66F81F2966}" dt="2024-04-24T19:51:25.088" v="2831" actId="26606"/>
          <ac:spMkLst>
            <pc:docMk/>
            <pc:sldMk cId="95992585" sldId="280"/>
            <ac:spMk id="36" creationId="{3783CA14-24A1-485C-8B30-D6A5D87987AD}"/>
          </ac:spMkLst>
        </pc:spChg>
        <pc:spChg chg="add">
          <ac:chgData name="Risha Alam" userId="f9426a2ba32791a5" providerId="LiveId" clId="{5C033D2F-3249-4882-97A6-EE66F81F2966}" dt="2024-04-24T19:51:25.088" v="2831" actId="26606"/>
          <ac:spMkLst>
            <pc:docMk/>
            <pc:sldMk cId="95992585" sldId="280"/>
            <ac:spMk id="38" creationId="{9A97C86A-04D6-40F7-AE84-31AB43E6A846}"/>
          </ac:spMkLst>
        </pc:spChg>
        <pc:spChg chg="add">
          <ac:chgData name="Risha Alam" userId="f9426a2ba32791a5" providerId="LiveId" clId="{5C033D2F-3249-4882-97A6-EE66F81F2966}" dt="2024-04-24T19:51:25.088" v="2831" actId="26606"/>
          <ac:spMkLst>
            <pc:docMk/>
            <pc:sldMk cId="95992585" sldId="280"/>
            <ac:spMk id="40" creationId="{FF9F2414-84E8-453E-B1F3-389FDE8192D9}"/>
          </ac:spMkLst>
        </pc:spChg>
        <pc:spChg chg="add">
          <ac:chgData name="Risha Alam" userId="f9426a2ba32791a5" providerId="LiveId" clId="{5C033D2F-3249-4882-97A6-EE66F81F2966}" dt="2024-04-24T19:51:25.088" v="2831" actId="26606"/>
          <ac:spMkLst>
            <pc:docMk/>
            <pc:sldMk cId="95992585" sldId="280"/>
            <ac:spMk id="42" creationId="{3ECA69A1-7536-43AC-85EF-C7106179F5ED}"/>
          </ac:spMkLst>
        </pc:spChg>
        <pc:picChg chg="mod">
          <ac:chgData name="Risha Alam" userId="f9426a2ba32791a5" providerId="LiveId" clId="{5C033D2F-3249-4882-97A6-EE66F81F2966}" dt="2024-04-24T19:51:25.088" v="2831" actId="26606"/>
          <ac:picMkLst>
            <pc:docMk/>
            <pc:sldMk cId="95992585" sldId="280"/>
            <ac:picMk id="25" creationId="{597D83A3-A325-4D6F-956B-FBEB129CD1B7}"/>
          </ac:picMkLst>
        </pc:picChg>
      </pc:sldChg>
      <pc:sldChg chg="addSp delSp modSp mod setBg">
        <pc:chgData name="Risha Alam" userId="f9426a2ba32791a5" providerId="LiveId" clId="{5C033D2F-3249-4882-97A6-EE66F81F2966}" dt="2024-04-24T19:55:44.663" v="2884" actId="26606"/>
        <pc:sldMkLst>
          <pc:docMk/>
          <pc:sldMk cId="95992585" sldId="282"/>
        </pc:sldMkLst>
        <pc:spChg chg="add del">
          <ac:chgData name="Risha Alam" userId="f9426a2ba32791a5" providerId="LiveId" clId="{5C033D2F-3249-4882-97A6-EE66F81F2966}" dt="2024-04-24T19:55:41.618" v="2880" actId="26606"/>
          <ac:spMkLst>
            <pc:docMk/>
            <pc:sldMk cId="95992585" sldId="282"/>
            <ac:spMk id="29" creationId="{C83A5C14-ED91-4CD1-809E-D29FF97C9AF5}"/>
          </ac:spMkLst>
        </pc:spChg>
        <pc:spChg chg="add del">
          <ac:chgData name="Risha Alam" userId="f9426a2ba32791a5" providerId="LiveId" clId="{5C033D2F-3249-4882-97A6-EE66F81F2966}" dt="2024-04-24T19:55:41.618" v="2880" actId="26606"/>
          <ac:spMkLst>
            <pc:docMk/>
            <pc:sldMk cId="95992585" sldId="282"/>
            <ac:spMk id="30" creationId="{56065185-5C34-4F86-AA96-AA4D065B0EF4}"/>
          </ac:spMkLst>
        </pc:spChg>
        <pc:spChg chg="add del">
          <ac:chgData name="Risha Alam" userId="f9426a2ba32791a5" providerId="LiveId" clId="{5C033D2F-3249-4882-97A6-EE66F81F2966}" dt="2024-04-24T19:55:05.645" v="2874" actId="26606"/>
          <ac:spMkLst>
            <pc:docMk/>
            <pc:sldMk cId="95992585" sldId="282"/>
            <ac:spMk id="32" creationId="{F3060C83-F051-4F0E-ABAD-AA0DFC48B218}"/>
          </ac:spMkLst>
        </pc:spChg>
        <pc:spChg chg="add del">
          <ac:chgData name="Risha Alam" userId="f9426a2ba32791a5" providerId="LiveId" clId="{5C033D2F-3249-4882-97A6-EE66F81F2966}" dt="2024-04-24T19:55:43.564" v="2882" actId="26606"/>
          <ac:spMkLst>
            <pc:docMk/>
            <pc:sldMk cId="95992585" sldId="282"/>
            <ac:spMk id="33" creationId="{86FF76B9-219D-4469-AF87-0236D29032F1}"/>
          </ac:spMkLst>
        </pc:spChg>
        <pc:spChg chg="add del">
          <ac:chgData name="Risha Alam" userId="f9426a2ba32791a5" providerId="LiveId" clId="{5C033D2F-3249-4882-97A6-EE66F81F2966}" dt="2024-04-24T19:55:05.645" v="2874" actId="26606"/>
          <ac:spMkLst>
            <pc:docMk/>
            <pc:sldMk cId="95992585" sldId="282"/>
            <ac:spMk id="34" creationId="{83C98ABE-055B-441F-B07E-44F97F083C39}"/>
          </ac:spMkLst>
        </pc:spChg>
        <pc:spChg chg="add del">
          <ac:chgData name="Risha Alam" userId="f9426a2ba32791a5" providerId="LiveId" clId="{5C033D2F-3249-4882-97A6-EE66F81F2966}" dt="2024-04-24T19:55:05.645" v="2874" actId="26606"/>
          <ac:spMkLst>
            <pc:docMk/>
            <pc:sldMk cId="95992585" sldId="282"/>
            <ac:spMk id="36" creationId="{29FDB030-9B49-4CED-8CCD-4D99382388AC}"/>
          </ac:spMkLst>
        </pc:spChg>
        <pc:spChg chg="add del">
          <ac:chgData name="Risha Alam" userId="f9426a2ba32791a5" providerId="LiveId" clId="{5C033D2F-3249-4882-97A6-EE66F81F2966}" dt="2024-04-24T19:55:05.645" v="2874" actId="26606"/>
          <ac:spMkLst>
            <pc:docMk/>
            <pc:sldMk cId="95992585" sldId="282"/>
            <ac:spMk id="38" creationId="{3783CA14-24A1-485C-8B30-D6A5D87987AD}"/>
          </ac:spMkLst>
        </pc:spChg>
        <pc:spChg chg="add del">
          <ac:chgData name="Risha Alam" userId="f9426a2ba32791a5" providerId="LiveId" clId="{5C033D2F-3249-4882-97A6-EE66F81F2966}" dt="2024-04-24T19:55:05.645" v="2874" actId="26606"/>
          <ac:spMkLst>
            <pc:docMk/>
            <pc:sldMk cId="95992585" sldId="282"/>
            <ac:spMk id="40" creationId="{9A97C86A-04D6-40F7-AE84-31AB43E6A846}"/>
          </ac:spMkLst>
        </pc:spChg>
        <pc:spChg chg="add del">
          <ac:chgData name="Risha Alam" userId="f9426a2ba32791a5" providerId="LiveId" clId="{5C033D2F-3249-4882-97A6-EE66F81F2966}" dt="2024-04-24T19:55:43.564" v="2882" actId="26606"/>
          <ac:spMkLst>
            <pc:docMk/>
            <pc:sldMk cId="95992585" sldId="282"/>
            <ac:spMk id="41" creationId="{2E80C965-DB6D-4F81-9E9E-B027384D0BD6}"/>
          </ac:spMkLst>
        </pc:spChg>
        <pc:spChg chg="add del">
          <ac:chgData name="Risha Alam" userId="f9426a2ba32791a5" providerId="LiveId" clId="{5C033D2F-3249-4882-97A6-EE66F81F2966}" dt="2024-04-24T19:55:05.645" v="2874" actId="26606"/>
          <ac:spMkLst>
            <pc:docMk/>
            <pc:sldMk cId="95992585" sldId="282"/>
            <ac:spMk id="42" creationId="{FF9F2414-84E8-453E-B1F3-389FDE8192D9}"/>
          </ac:spMkLst>
        </pc:spChg>
        <pc:spChg chg="add del">
          <ac:chgData name="Risha Alam" userId="f9426a2ba32791a5" providerId="LiveId" clId="{5C033D2F-3249-4882-97A6-EE66F81F2966}" dt="2024-04-24T19:55:43.564" v="2882" actId="26606"/>
          <ac:spMkLst>
            <pc:docMk/>
            <pc:sldMk cId="95992585" sldId="282"/>
            <ac:spMk id="43" creationId="{633C5E46-DAC5-4661-9C87-22B08E2A512F}"/>
          </ac:spMkLst>
        </pc:spChg>
        <pc:spChg chg="add del">
          <ac:chgData name="Risha Alam" userId="f9426a2ba32791a5" providerId="LiveId" clId="{5C033D2F-3249-4882-97A6-EE66F81F2966}" dt="2024-04-24T19:55:05.645" v="2874" actId="26606"/>
          <ac:spMkLst>
            <pc:docMk/>
            <pc:sldMk cId="95992585" sldId="282"/>
            <ac:spMk id="44" creationId="{3ECA69A1-7536-43AC-85EF-C7106179F5ED}"/>
          </ac:spMkLst>
        </pc:spChg>
        <pc:spChg chg="add del">
          <ac:chgData name="Risha Alam" userId="f9426a2ba32791a5" providerId="LiveId" clId="{5C033D2F-3249-4882-97A6-EE66F81F2966}" dt="2024-04-24T19:55:44.663" v="2884" actId="26606"/>
          <ac:spMkLst>
            <pc:docMk/>
            <pc:sldMk cId="95992585" sldId="282"/>
            <ac:spMk id="45" creationId="{F3060C83-F051-4F0E-ABAD-AA0DFC48B218}"/>
          </ac:spMkLst>
        </pc:spChg>
        <pc:spChg chg="add del">
          <ac:chgData name="Risha Alam" userId="f9426a2ba32791a5" providerId="LiveId" clId="{5C033D2F-3249-4882-97A6-EE66F81F2966}" dt="2024-04-24T19:55:08.267" v="2876" actId="26606"/>
          <ac:spMkLst>
            <pc:docMk/>
            <pc:sldMk cId="95992585" sldId="282"/>
            <ac:spMk id="46" creationId="{86FF76B9-219D-4469-AF87-0236D29032F1}"/>
          </ac:spMkLst>
        </pc:spChg>
        <pc:spChg chg="add del">
          <ac:chgData name="Risha Alam" userId="f9426a2ba32791a5" providerId="LiveId" clId="{5C033D2F-3249-4882-97A6-EE66F81F2966}" dt="2024-04-24T19:55:44.663" v="2884" actId="26606"/>
          <ac:spMkLst>
            <pc:docMk/>
            <pc:sldMk cId="95992585" sldId="282"/>
            <ac:spMk id="48" creationId="{83C98ABE-055B-441F-B07E-44F97F083C39}"/>
          </ac:spMkLst>
        </pc:spChg>
        <pc:spChg chg="add del">
          <ac:chgData name="Risha Alam" userId="f9426a2ba32791a5" providerId="LiveId" clId="{5C033D2F-3249-4882-97A6-EE66F81F2966}" dt="2024-04-24T19:55:08.267" v="2876" actId="26606"/>
          <ac:spMkLst>
            <pc:docMk/>
            <pc:sldMk cId="95992585" sldId="282"/>
            <ac:spMk id="49" creationId="{2E80C965-DB6D-4F81-9E9E-B027384D0BD6}"/>
          </ac:spMkLst>
        </pc:spChg>
        <pc:spChg chg="add del">
          <ac:chgData name="Risha Alam" userId="f9426a2ba32791a5" providerId="LiveId" clId="{5C033D2F-3249-4882-97A6-EE66F81F2966}" dt="2024-04-24T19:55:08.267" v="2876" actId="26606"/>
          <ac:spMkLst>
            <pc:docMk/>
            <pc:sldMk cId="95992585" sldId="282"/>
            <ac:spMk id="50" creationId="{633C5E46-DAC5-4661-9C87-22B08E2A512F}"/>
          </ac:spMkLst>
        </pc:spChg>
        <pc:spChg chg="add del">
          <ac:chgData name="Risha Alam" userId="f9426a2ba32791a5" providerId="LiveId" clId="{5C033D2F-3249-4882-97A6-EE66F81F2966}" dt="2024-04-24T19:55:44.663" v="2884" actId="26606"/>
          <ac:spMkLst>
            <pc:docMk/>
            <pc:sldMk cId="95992585" sldId="282"/>
            <ac:spMk id="51" creationId="{29FDB030-9B49-4CED-8CCD-4D99382388AC}"/>
          </ac:spMkLst>
        </pc:spChg>
        <pc:spChg chg="add del">
          <ac:chgData name="Risha Alam" userId="f9426a2ba32791a5" providerId="LiveId" clId="{5C033D2F-3249-4882-97A6-EE66F81F2966}" dt="2024-04-24T19:55:44.663" v="2884" actId="26606"/>
          <ac:spMkLst>
            <pc:docMk/>
            <pc:sldMk cId="95992585" sldId="282"/>
            <ac:spMk id="52" creationId="{3783CA14-24A1-485C-8B30-D6A5D87987AD}"/>
          </ac:spMkLst>
        </pc:spChg>
        <pc:spChg chg="add del">
          <ac:chgData name="Risha Alam" userId="f9426a2ba32791a5" providerId="LiveId" clId="{5C033D2F-3249-4882-97A6-EE66F81F2966}" dt="2024-04-24T19:55:44.663" v="2884" actId="26606"/>
          <ac:spMkLst>
            <pc:docMk/>
            <pc:sldMk cId="95992585" sldId="282"/>
            <ac:spMk id="53" creationId="{9A97C86A-04D6-40F7-AE84-31AB43E6A846}"/>
          </ac:spMkLst>
        </pc:spChg>
        <pc:spChg chg="add del">
          <ac:chgData name="Risha Alam" userId="f9426a2ba32791a5" providerId="LiveId" clId="{5C033D2F-3249-4882-97A6-EE66F81F2966}" dt="2024-04-24T19:55:44.663" v="2884" actId="26606"/>
          <ac:spMkLst>
            <pc:docMk/>
            <pc:sldMk cId="95992585" sldId="282"/>
            <ac:spMk id="54" creationId="{FF9F2414-84E8-453E-B1F3-389FDE8192D9}"/>
          </ac:spMkLst>
        </pc:spChg>
        <pc:spChg chg="add del">
          <ac:chgData name="Risha Alam" userId="f9426a2ba32791a5" providerId="LiveId" clId="{5C033D2F-3249-4882-97A6-EE66F81F2966}" dt="2024-04-24T19:55:44.663" v="2884" actId="26606"/>
          <ac:spMkLst>
            <pc:docMk/>
            <pc:sldMk cId="95992585" sldId="282"/>
            <ac:spMk id="55" creationId="{3ECA69A1-7536-43AC-85EF-C7106179F5ED}"/>
          </ac:spMkLst>
        </pc:spChg>
        <pc:grpChg chg="add del">
          <ac:chgData name="Risha Alam" userId="f9426a2ba32791a5" providerId="LiveId" clId="{5C033D2F-3249-4882-97A6-EE66F81F2966}" dt="2024-04-24T19:55:43.564" v="2882" actId="26606"/>
          <ac:grpSpMkLst>
            <pc:docMk/>
            <pc:sldMk cId="95992585" sldId="282"/>
            <ac:grpSpMk id="37" creationId="{DB88BD78-87E1-424D-B479-C37D8E41B12E}"/>
          </ac:grpSpMkLst>
        </pc:grpChg>
        <pc:grpChg chg="add del">
          <ac:chgData name="Risha Alam" userId="f9426a2ba32791a5" providerId="LiveId" clId="{5C033D2F-3249-4882-97A6-EE66F81F2966}" dt="2024-04-24T19:55:08.267" v="2876" actId="26606"/>
          <ac:grpSpMkLst>
            <pc:docMk/>
            <pc:sldMk cId="95992585" sldId="282"/>
            <ac:grpSpMk id="47" creationId="{DB88BD78-87E1-424D-B479-C37D8E41B12E}"/>
          </ac:grpSpMkLst>
        </pc:grpChg>
        <pc:picChg chg="mod">
          <ac:chgData name="Risha Alam" userId="f9426a2ba32791a5" providerId="LiveId" clId="{5C033D2F-3249-4882-97A6-EE66F81F2966}" dt="2024-04-24T19:55:44.663" v="2884" actId="26606"/>
          <ac:picMkLst>
            <pc:docMk/>
            <pc:sldMk cId="95992585" sldId="282"/>
            <ac:picMk id="27" creationId="{9D6A311C-62FB-43BA-A977-263DBA7868A9}"/>
          </ac:picMkLst>
        </pc:picChg>
      </pc:sldChg>
      <pc:sldChg chg="addSp delSp modSp mod setBg">
        <pc:chgData name="Risha Alam" userId="f9426a2ba32791a5" providerId="LiveId" clId="{5C033D2F-3249-4882-97A6-EE66F81F2966}" dt="2024-04-24T19:54:57.726" v="2872" actId="26606"/>
        <pc:sldMkLst>
          <pc:docMk/>
          <pc:sldMk cId="95992585" sldId="283"/>
        </pc:sldMkLst>
        <pc:spChg chg="add del">
          <ac:chgData name="Risha Alam" userId="f9426a2ba32791a5" providerId="LiveId" clId="{5C033D2F-3249-4882-97A6-EE66F81F2966}" dt="2024-04-24T19:54:57.696" v="2871" actId="26606"/>
          <ac:spMkLst>
            <pc:docMk/>
            <pc:sldMk cId="95992585" sldId="283"/>
            <ac:spMk id="33" creationId="{ED55A19D-297C-4231-AD1F-08EF9B4AA8F4}"/>
          </ac:spMkLst>
        </pc:spChg>
        <pc:spChg chg="add del">
          <ac:chgData name="Risha Alam" userId="f9426a2ba32791a5" providerId="LiveId" clId="{5C033D2F-3249-4882-97A6-EE66F81F2966}" dt="2024-04-24T19:54:57.696" v="2871" actId="26606"/>
          <ac:spMkLst>
            <pc:docMk/>
            <pc:sldMk cId="95992585" sldId="283"/>
            <ac:spMk id="35" creationId="{EBAB6C56-3D38-4923-996E-BD474BBB91E9}"/>
          </ac:spMkLst>
        </pc:spChg>
        <pc:spChg chg="add del">
          <ac:chgData name="Risha Alam" userId="f9426a2ba32791a5" providerId="LiveId" clId="{5C033D2F-3249-4882-97A6-EE66F81F2966}" dt="2024-04-24T19:54:57.696" v="2871" actId="26606"/>
          <ac:spMkLst>
            <pc:docMk/>
            <pc:sldMk cId="95992585" sldId="283"/>
            <ac:spMk id="37" creationId="{20CD21DB-082D-417D-A5AB-FC838AF9D944}"/>
          </ac:spMkLst>
        </pc:spChg>
        <pc:spChg chg="add">
          <ac:chgData name="Risha Alam" userId="f9426a2ba32791a5" providerId="LiveId" clId="{5C033D2F-3249-4882-97A6-EE66F81F2966}" dt="2024-04-24T19:54:57.726" v="2872" actId="26606"/>
          <ac:spMkLst>
            <pc:docMk/>
            <pc:sldMk cId="95992585" sldId="283"/>
            <ac:spMk id="39" creationId="{2E80C965-DB6D-4F81-9E9E-B027384D0BD6}"/>
          </ac:spMkLst>
        </pc:spChg>
        <pc:spChg chg="add">
          <ac:chgData name="Risha Alam" userId="f9426a2ba32791a5" providerId="LiveId" clId="{5C033D2F-3249-4882-97A6-EE66F81F2966}" dt="2024-04-24T19:54:57.726" v="2872" actId="26606"/>
          <ac:spMkLst>
            <pc:docMk/>
            <pc:sldMk cId="95992585" sldId="283"/>
            <ac:spMk id="40" creationId="{86FF76B9-219D-4469-AF87-0236D29032F1}"/>
          </ac:spMkLst>
        </pc:spChg>
        <pc:spChg chg="add">
          <ac:chgData name="Risha Alam" userId="f9426a2ba32791a5" providerId="LiveId" clId="{5C033D2F-3249-4882-97A6-EE66F81F2966}" dt="2024-04-24T19:54:57.726" v="2872" actId="26606"/>
          <ac:spMkLst>
            <pc:docMk/>
            <pc:sldMk cId="95992585" sldId="283"/>
            <ac:spMk id="41" creationId="{633C5E46-DAC5-4661-9C87-22B08E2A512F}"/>
          </ac:spMkLst>
        </pc:spChg>
        <pc:grpChg chg="add">
          <ac:chgData name="Risha Alam" userId="f9426a2ba32791a5" providerId="LiveId" clId="{5C033D2F-3249-4882-97A6-EE66F81F2966}" dt="2024-04-24T19:54:57.726" v="2872" actId="26606"/>
          <ac:grpSpMkLst>
            <pc:docMk/>
            <pc:sldMk cId="95992585" sldId="283"/>
            <ac:grpSpMk id="42" creationId="{DB88BD78-87E1-424D-B479-C37D8E41B12E}"/>
          </ac:grpSpMkLst>
        </pc:grpChg>
        <pc:picChg chg="mod">
          <ac:chgData name="Risha Alam" userId="f9426a2ba32791a5" providerId="LiveId" clId="{5C033D2F-3249-4882-97A6-EE66F81F2966}" dt="2024-04-24T19:54:57.726" v="2872" actId="26606"/>
          <ac:picMkLst>
            <pc:docMk/>
            <pc:sldMk cId="95992585" sldId="283"/>
            <ac:picMk id="28" creationId="{F1B89353-C852-486F-BF7C-B06C2B8C93CC}"/>
          </ac:picMkLst>
        </pc:picChg>
      </pc:sldChg>
      <pc:sldChg chg="addSp modSp mod setBg">
        <pc:chgData name="Risha Alam" userId="f9426a2ba32791a5" providerId="LiveId" clId="{5C033D2F-3249-4882-97A6-EE66F81F2966}" dt="2024-04-24T19:55:15.990" v="2877" actId="26606"/>
        <pc:sldMkLst>
          <pc:docMk/>
          <pc:sldMk cId="95992585" sldId="284"/>
        </pc:sldMkLst>
        <pc:spChg chg="add">
          <ac:chgData name="Risha Alam" userId="f9426a2ba32791a5" providerId="LiveId" clId="{5C033D2F-3249-4882-97A6-EE66F81F2966}" dt="2024-04-24T19:55:15.990" v="2877" actId="26606"/>
          <ac:spMkLst>
            <pc:docMk/>
            <pc:sldMk cId="95992585" sldId="284"/>
            <ac:spMk id="34" creationId="{F3060C83-F051-4F0E-ABAD-AA0DFC48B218}"/>
          </ac:spMkLst>
        </pc:spChg>
        <pc:spChg chg="add">
          <ac:chgData name="Risha Alam" userId="f9426a2ba32791a5" providerId="LiveId" clId="{5C033D2F-3249-4882-97A6-EE66F81F2966}" dt="2024-04-24T19:55:15.990" v="2877" actId="26606"/>
          <ac:spMkLst>
            <pc:docMk/>
            <pc:sldMk cId="95992585" sldId="284"/>
            <ac:spMk id="36" creationId="{83C98ABE-055B-441F-B07E-44F97F083C39}"/>
          </ac:spMkLst>
        </pc:spChg>
        <pc:spChg chg="add">
          <ac:chgData name="Risha Alam" userId="f9426a2ba32791a5" providerId="LiveId" clId="{5C033D2F-3249-4882-97A6-EE66F81F2966}" dt="2024-04-24T19:55:15.990" v="2877" actId="26606"/>
          <ac:spMkLst>
            <pc:docMk/>
            <pc:sldMk cId="95992585" sldId="284"/>
            <ac:spMk id="38" creationId="{29FDB030-9B49-4CED-8CCD-4D99382388AC}"/>
          </ac:spMkLst>
        </pc:spChg>
        <pc:spChg chg="add">
          <ac:chgData name="Risha Alam" userId="f9426a2ba32791a5" providerId="LiveId" clId="{5C033D2F-3249-4882-97A6-EE66F81F2966}" dt="2024-04-24T19:55:15.990" v="2877" actId="26606"/>
          <ac:spMkLst>
            <pc:docMk/>
            <pc:sldMk cId="95992585" sldId="284"/>
            <ac:spMk id="40" creationId="{3783CA14-24A1-485C-8B30-D6A5D87987AD}"/>
          </ac:spMkLst>
        </pc:spChg>
        <pc:spChg chg="add">
          <ac:chgData name="Risha Alam" userId="f9426a2ba32791a5" providerId="LiveId" clId="{5C033D2F-3249-4882-97A6-EE66F81F2966}" dt="2024-04-24T19:55:15.990" v="2877" actId="26606"/>
          <ac:spMkLst>
            <pc:docMk/>
            <pc:sldMk cId="95992585" sldId="284"/>
            <ac:spMk id="42" creationId="{9A97C86A-04D6-40F7-AE84-31AB43E6A846}"/>
          </ac:spMkLst>
        </pc:spChg>
        <pc:spChg chg="add">
          <ac:chgData name="Risha Alam" userId="f9426a2ba32791a5" providerId="LiveId" clId="{5C033D2F-3249-4882-97A6-EE66F81F2966}" dt="2024-04-24T19:55:15.990" v="2877" actId="26606"/>
          <ac:spMkLst>
            <pc:docMk/>
            <pc:sldMk cId="95992585" sldId="284"/>
            <ac:spMk id="44" creationId="{FF9F2414-84E8-453E-B1F3-389FDE8192D9}"/>
          </ac:spMkLst>
        </pc:spChg>
        <pc:spChg chg="add">
          <ac:chgData name="Risha Alam" userId="f9426a2ba32791a5" providerId="LiveId" clId="{5C033D2F-3249-4882-97A6-EE66F81F2966}" dt="2024-04-24T19:55:15.990" v="2877" actId="26606"/>
          <ac:spMkLst>
            <pc:docMk/>
            <pc:sldMk cId="95992585" sldId="284"/>
            <ac:spMk id="46" creationId="{3ECA69A1-7536-43AC-85EF-C7106179F5ED}"/>
          </ac:spMkLst>
        </pc:spChg>
        <pc:picChg chg="mod">
          <ac:chgData name="Risha Alam" userId="f9426a2ba32791a5" providerId="LiveId" clId="{5C033D2F-3249-4882-97A6-EE66F81F2966}" dt="2024-04-24T19:55:15.990" v="2877" actId="26606"/>
          <ac:picMkLst>
            <pc:docMk/>
            <pc:sldMk cId="95992585" sldId="284"/>
            <ac:picMk id="29" creationId="{C5DF15C5-4E57-4BA9-AD51-49BDED98B789}"/>
          </ac:picMkLst>
        </pc:picChg>
      </pc:sldChg>
      <pc:sldChg chg="addSp modSp mod setBg">
        <pc:chgData name="Risha Alam" userId="f9426a2ba32791a5" providerId="LiveId" clId="{5C033D2F-3249-4882-97A6-EE66F81F2966}" dt="2024-04-24T19:55:22.057" v="2878" actId="26606"/>
        <pc:sldMkLst>
          <pc:docMk/>
          <pc:sldMk cId="95992585" sldId="285"/>
        </pc:sldMkLst>
        <pc:spChg chg="add">
          <ac:chgData name="Risha Alam" userId="f9426a2ba32791a5" providerId="LiveId" clId="{5C033D2F-3249-4882-97A6-EE66F81F2966}" dt="2024-04-24T19:55:22.057" v="2878" actId="26606"/>
          <ac:spMkLst>
            <pc:docMk/>
            <pc:sldMk cId="95992585" sldId="285"/>
            <ac:spMk id="35" creationId="{C83A5C14-ED91-4CD1-809E-D29FF97C9AF5}"/>
          </ac:spMkLst>
        </pc:spChg>
        <pc:spChg chg="add">
          <ac:chgData name="Risha Alam" userId="f9426a2ba32791a5" providerId="LiveId" clId="{5C033D2F-3249-4882-97A6-EE66F81F2966}" dt="2024-04-24T19:55:22.057" v="2878" actId="26606"/>
          <ac:spMkLst>
            <pc:docMk/>
            <pc:sldMk cId="95992585" sldId="285"/>
            <ac:spMk id="37" creationId="{56065185-5C34-4F86-AA96-AA4D065B0EF4}"/>
          </ac:spMkLst>
        </pc:spChg>
        <pc:picChg chg="mod">
          <ac:chgData name="Risha Alam" userId="f9426a2ba32791a5" providerId="LiveId" clId="{5C033D2F-3249-4882-97A6-EE66F81F2966}" dt="2024-04-24T19:55:22.057" v="2878" actId="26606"/>
          <ac:picMkLst>
            <pc:docMk/>
            <pc:sldMk cId="95992585" sldId="285"/>
            <ac:picMk id="30" creationId="{09E7F0D6-325C-4AD6-8B38-2CE3A991783B}"/>
          </ac:picMkLst>
        </pc:picChg>
      </pc:sldChg>
      <pc:sldChg chg="new del">
        <pc:chgData name="Risha Alam" userId="f9426a2ba32791a5" providerId="LiveId" clId="{5C033D2F-3249-4882-97A6-EE66F81F2966}" dt="2024-04-24T18:32:37.240" v="78" actId="680"/>
        <pc:sldMkLst>
          <pc:docMk/>
          <pc:sldMk cId="2472783197" sldId="286"/>
        </pc:sldMkLst>
      </pc:sldChg>
      <pc:sldChg chg="addSp delSp modSp new mod setBg">
        <pc:chgData name="Risha Alam" userId="f9426a2ba32791a5" providerId="LiveId" clId="{5C033D2F-3249-4882-97A6-EE66F81F2966}" dt="2024-04-24T19:50:51.626" v="2828" actId="26606"/>
        <pc:sldMkLst>
          <pc:docMk/>
          <pc:sldMk cId="4047862167" sldId="286"/>
        </pc:sldMkLst>
        <pc:spChg chg="del">
          <ac:chgData name="Risha Alam" userId="f9426a2ba32791a5" providerId="LiveId" clId="{5C033D2F-3249-4882-97A6-EE66F81F2966}" dt="2024-04-24T18:32:43.254" v="80" actId="478"/>
          <ac:spMkLst>
            <pc:docMk/>
            <pc:sldMk cId="4047862167" sldId="286"/>
            <ac:spMk id="2" creationId="{12B342B1-2DBA-14D1-9B9C-EAD804287A0D}"/>
          </ac:spMkLst>
        </pc:spChg>
        <pc:spChg chg="del">
          <ac:chgData name="Risha Alam" userId="f9426a2ba32791a5" providerId="LiveId" clId="{5C033D2F-3249-4882-97A6-EE66F81F2966}" dt="2024-04-24T18:32:47.372" v="81" actId="478"/>
          <ac:spMkLst>
            <pc:docMk/>
            <pc:sldMk cId="4047862167" sldId="286"/>
            <ac:spMk id="3" creationId="{D691533C-F343-819F-4C7B-2F9058E6D309}"/>
          </ac:spMkLst>
        </pc:spChg>
        <pc:spChg chg="add mod">
          <ac:chgData name="Risha Alam" userId="f9426a2ba32791a5" providerId="LiveId" clId="{5C033D2F-3249-4882-97A6-EE66F81F2966}" dt="2024-04-24T19:50:51.626" v="2828" actId="26606"/>
          <ac:spMkLst>
            <pc:docMk/>
            <pc:sldMk cId="4047862167" sldId="286"/>
            <ac:spMk id="8" creationId="{0E0B1791-36A2-DB96-5E5A-0B74F1D0ACE0}"/>
          </ac:spMkLst>
        </pc:spChg>
        <pc:spChg chg="add">
          <ac:chgData name="Risha Alam" userId="f9426a2ba32791a5" providerId="LiveId" clId="{5C033D2F-3249-4882-97A6-EE66F81F2966}" dt="2024-04-24T19:50:51.626" v="2828" actId="26606"/>
          <ac:spMkLst>
            <pc:docMk/>
            <pc:sldMk cId="4047862167" sldId="286"/>
            <ac:spMk id="13" creationId="{A8CCCB6D-5162-4AAE-A5E3-3AC55410DBCE}"/>
          </ac:spMkLst>
        </pc:spChg>
        <pc:spChg chg="add">
          <ac:chgData name="Risha Alam" userId="f9426a2ba32791a5" providerId="LiveId" clId="{5C033D2F-3249-4882-97A6-EE66F81F2966}" dt="2024-04-24T19:50:51.626" v="2828" actId="26606"/>
          <ac:spMkLst>
            <pc:docMk/>
            <pc:sldMk cId="4047862167" sldId="286"/>
            <ac:spMk id="15" creationId="{0BCD8C04-CC7B-40EF-82EB-E9821F79BB86}"/>
          </ac:spMkLst>
        </pc:spChg>
        <pc:picChg chg="add mod">
          <ac:chgData name="Risha Alam" userId="f9426a2ba32791a5" providerId="LiveId" clId="{5C033D2F-3249-4882-97A6-EE66F81F2966}" dt="2024-04-24T19:50:51.626" v="2828" actId="26606"/>
          <ac:picMkLst>
            <pc:docMk/>
            <pc:sldMk cId="4047862167" sldId="286"/>
            <ac:picMk id="5" creationId="{C2B938CF-FD02-6EFC-D223-71ECFE736DCC}"/>
          </ac:picMkLst>
        </pc:picChg>
        <pc:picChg chg="add mod ord">
          <ac:chgData name="Risha Alam" userId="f9426a2ba32791a5" providerId="LiveId" clId="{5C033D2F-3249-4882-97A6-EE66F81F2966}" dt="2024-04-24T19:50:51.626" v="2828" actId="26606"/>
          <ac:picMkLst>
            <pc:docMk/>
            <pc:sldMk cId="4047862167" sldId="286"/>
            <ac:picMk id="7" creationId="{7264DC2D-8448-53F0-D54C-03E2AD8F9B11}"/>
          </ac:picMkLst>
        </pc:picChg>
      </pc:sldChg>
      <pc:sldChg chg="addSp delSp modSp new mod setBg">
        <pc:chgData name="Risha Alam" userId="f9426a2ba32791a5" providerId="LiveId" clId="{5C033D2F-3249-4882-97A6-EE66F81F2966}" dt="2024-04-24T19:51:56.958" v="2837" actId="26606"/>
        <pc:sldMkLst>
          <pc:docMk/>
          <pc:sldMk cId="40650412" sldId="287"/>
        </pc:sldMkLst>
        <pc:spChg chg="del">
          <ac:chgData name="Risha Alam" userId="f9426a2ba32791a5" providerId="LiveId" clId="{5C033D2F-3249-4882-97A6-EE66F81F2966}" dt="2024-04-24T18:40:37.171" v="131" actId="478"/>
          <ac:spMkLst>
            <pc:docMk/>
            <pc:sldMk cId="40650412" sldId="287"/>
            <ac:spMk id="2" creationId="{D01A0837-9198-8B36-D5BA-1540730D748A}"/>
          </ac:spMkLst>
        </pc:spChg>
        <pc:spChg chg="del">
          <ac:chgData name="Risha Alam" userId="f9426a2ba32791a5" providerId="LiveId" clId="{5C033D2F-3249-4882-97A6-EE66F81F2966}" dt="2024-04-24T18:40:40.619" v="132" actId="478"/>
          <ac:spMkLst>
            <pc:docMk/>
            <pc:sldMk cId="40650412" sldId="287"/>
            <ac:spMk id="3" creationId="{6F23AE1C-93A2-2BE6-F328-623318807D54}"/>
          </ac:spMkLst>
        </pc:spChg>
        <pc:spChg chg="add mod ord">
          <ac:chgData name="Risha Alam" userId="f9426a2ba32791a5" providerId="LiveId" clId="{5C033D2F-3249-4882-97A6-EE66F81F2966}" dt="2024-04-24T19:51:56.958" v="2837" actId="26606"/>
          <ac:spMkLst>
            <pc:docMk/>
            <pc:sldMk cId="40650412" sldId="287"/>
            <ac:spMk id="8" creationId="{9B0ABF7B-AB84-38F6-BFF4-7E1D48CA697E}"/>
          </ac:spMkLst>
        </pc:spChg>
        <pc:spChg chg="add del">
          <ac:chgData name="Risha Alam" userId="f9426a2ba32791a5" providerId="LiveId" clId="{5C033D2F-3249-4882-97A6-EE66F81F2966}" dt="2024-04-24T19:51:46.822" v="2834" actId="26606"/>
          <ac:spMkLst>
            <pc:docMk/>
            <pc:sldMk cId="40650412" sldId="287"/>
            <ac:spMk id="13" creationId="{A8CCCB6D-5162-4AAE-A5E3-3AC55410DBCE}"/>
          </ac:spMkLst>
        </pc:spChg>
        <pc:spChg chg="add del">
          <ac:chgData name="Risha Alam" userId="f9426a2ba32791a5" providerId="LiveId" clId="{5C033D2F-3249-4882-97A6-EE66F81F2966}" dt="2024-04-24T19:51:46.822" v="2834" actId="26606"/>
          <ac:spMkLst>
            <pc:docMk/>
            <pc:sldMk cId="40650412" sldId="287"/>
            <ac:spMk id="15" creationId="{0BCD8C04-CC7B-40EF-82EB-E9821F79BB86}"/>
          </ac:spMkLst>
        </pc:spChg>
        <pc:spChg chg="add del">
          <ac:chgData name="Risha Alam" userId="f9426a2ba32791a5" providerId="LiveId" clId="{5C033D2F-3249-4882-97A6-EE66F81F2966}" dt="2024-04-24T19:51:56.882" v="2836" actId="26606"/>
          <ac:spMkLst>
            <pc:docMk/>
            <pc:sldMk cId="40650412" sldId="287"/>
            <ac:spMk id="18" creationId="{F8446B12-7391-4711-8B31-112A0B896C76}"/>
          </ac:spMkLst>
        </pc:spChg>
        <pc:spChg chg="add">
          <ac:chgData name="Risha Alam" userId="f9426a2ba32791a5" providerId="LiveId" clId="{5C033D2F-3249-4882-97A6-EE66F81F2966}" dt="2024-04-24T19:51:56.958" v="2837" actId="26606"/>
          <ac:spMkLst>
            <pc:docMk/>
            <pc:sldMk cId="40650412" sldId="287"/>
            <ac:spMk id="22" creationId="{3A397E3E-B90C-4D82-BAAA-36F7AC6A4565}"/>
          </ac:spMkLst>
        </pc:spChg>
        <pc:spChg chg="add">
          <ac:chgData name="Risha Alam" userId="f9426a2ba32791a5" providerId="LiveId" clId="{5C033D2F-3249-4882-97A6-EE66F81F2966}" dt="2024-04-24T19:51:56.958" v="2837" actId="26606"/>
          <ac:spMkLst>
            <pc:docMk/>
            <pc:sldMk cId="40650412" sldId="287"/>
            <ac:spMk id="27" creationId="{BE1E800F-93B7-4AB7-B63A-E4C4E9C2C392}"/>
          </ac:spMkLst>
        </pc:spChg>
        <pc:spChg chg="add">
          <ac:chgData name="Risha Alam" userId="f9426a2ba32791a5" providerId="LiveId" clId="{5C033D2F-3249-4882-97A6-EE66F81F2966}" dt="2024-04-24T19:51:56.958" v="2837" actId="26606"/>
          <ac:spMkLst>
            <pc:docMk/>
            <pc:sldMk cId="40650412" sldId="287"/>
            <ac:spMk id="29" creationId="{A2B5CBEA-F125-49B6-8335-227C325B112B}"/>
          </ac:spMkLst>
        </pc:spChg>
        <pc:spChg chg="add">
          <ac:chgData name="Risha Alam" userId="f9426a2ba32791a5" providerId="LiveId" clId="{5C033D2F-3249-4882-97A6-EE66F81F2966}" dt="2024-04-24T19:51:56.958" v="2837" actId="26606"/>
          <ac:spMkLst>
            <pc:docMk/>
            <pc:sldMk cId="40650412" sldId="287"/>
            <ac:spMk id="31" creationId="{A1A59942-B6FE-4CF6-8242-F6EE3231B8CB}"/>
          </ac:spMkLst>
        </pc:spChg>
        <pc:spChg chg="add">
          <ac:chgData name="Risha Alam" userId="f9426a2ba32791a5" providerId="LiveId" clId="{5C033D2F-3249-4882-97A6-EE66F81F2966}" dt="2024-04-24T19:51:56.958" v="2837" actId="26606"/>
          <ac:spMkLst>
            <pc:docMk/>
            <pc:sldMk cId="40650412" sldId="287"/>
            <ac:spMk id="33" creationId="{F2D9628C-9189-4868-B8AA-1727266FEF32}"/>
          </ac:spMkLst>
        </pc:spChg>
        <pc:spChg chg="add">
          <ac:chgData name="Risha Alam" userId="f9426a2ba32791a5" providerId="LiveId" clId="{5C033D2F-3249-4882-97A6-EE66F81F2966}" dt="2024-04-24T19:51:56.958" v="2837" actId="26606"/>
          <ac:spMkLst>
            <pc:docMk/>
            <pc:sldMk cId="40650412" sldId="287"/>
            <ac:spMk id="35" creationId="{1AF05241-2204-496E-AD1F-68B31922BB4A}"/>
          </ac:spMkLst>
        </pc:spChg>
        <pc:grpChg chg="add del">
          <ac:chgData name="Risha Alam" userId="f9426a2ba32791a5" providerId="LiveId" clId="{5C033D2F-3249-4882-97A6-EE66F81F2966}" dt="2024-04-24T19:51:56.882" v="2836" actId="26606"/>
          <ac:grpSpMkLst>
            <pc:docMk/>
            <pc:sldMk cId="40650412" sldId="287"/>
            <ac:grpSpMk id="19" creationId="{AC0B7807-0C83-4963-821A-69B172722E49}"/>
          </ac:grpSpMkLst>
        </pc:grpChg>
        <pc:grpChg chg="add">
          <ac:chgData name="Risha Alam" userId="f9426a2ba32791a5" providerId="LiveId" clId="{5C033D2F-3249-4882-97A6-EE66F81F2966}" dt="2024-04-24T19:51:56.958" v="2837" actId="26606"/>
          <ac:grpSpMkLst>
            <pc:docMk/>
            <pc:sldMk cId="40650412" sldId="287"/>
            <ac:grpSpMk id="23" creationId="{CE7D92DE-9334-4F12-AD6B-8548D4F9A181}"/>
          </ac:grpSpMkLst>
        </pc:grpChg>
        <pc:grpChg chg="add">
          <ac:chgData name="Risha Alam" userId="f9426a2ba32791a5" providerId="LiveId" clId="{5C033D2F-3249-4882-97A6-EE66F81F2966}" dt="2024-04-24T19:51:56.958" v="2837" actId="26606"/>
          <ac:grpSpMkLst>
            <pc:docMk/>
            <pc:sldMk cId="40650412" sldId="287"/>
            <ac:grpSpMk id="26" creationId="{A464D8F0-8ADF-41F0-B6EF-EDCB07786F02}"/>
          </ac:grpSpMkLst>
        </pc:grpChg>
        <pc:grpChg chg="add">
          <ac:chgData name="Risha Alam" userId="f9426a2ba32791a5" providerId="LiveId" clId="{5C033D2F-3249-4882-97A6-EE66F81F2966}" dt="2024-04-24T19:51:56.958" v="2837" actId="26606"/>
          <ac:grpSpMkLst>
            <pc:docMk/>
            <pc:sldMk cId="40650412" sldId="287"/>
            <ac:grpSpMk id="32" creationId="{E21147CC-0146-459F-AC50-3DE54A0E77C8}"/>
          </ac:grpSpMkLst>
        </pc:grpChg>
        <pc:grpChg chg="add">
          <ac:chgData name="Risha Alam" userId="f9426a2ba32791a5" providerId="LiveId" clId="{5C033D2F-3249-4882-97A6-EE66F81F2966}" dt="2024-04-24T19:51:56.958" v="2837" actId="26606"/>
          <ac:grpSpMkLst>
            <pc:docMk/>
            <pc:sldMk cId="40650412" sldId="287"/>
            <ac:grpSpMk id="37" creationId="{FB9739EB-7F66-433D-841F-AB3CD18700B7}"/>
          </ac:grpSpMkLst>
        </pc:grpChg>
        <pc:picChg chg="add mod ord">
          <ac:chgData name="Risha Alam" userId="f9426a2ba32791a5" providerId="LiveId" clId="{5C033D2F-3249-4882-97A6-EE66F81F2966}" dt="2024-04-24T19:51:56.958" v="2837" actId="26606"/>
          <ac:picMkLst>
            <pc:docMk/>
            <pc:sldMk cId="40650412" sldId="287"/>
            <ac:picMk id="5" creationId="{95D119B3-ADF0-C5B5-82C0-2CD4D9A9EB0C}"/>
          </ac:picMkLst>
        </pc:picChg>
        <pc:picChg chg="add mod ord">
          <ac:chgData name="Risha Alam" userId="f9426a2ba32791a5" providerId="LiveId" clId="{5C033D2F-3249-4882-97A6-EE66F81F2966}" dt="2024-04-24T19:51:56.958" v="2837" actId="26606"/>
          <ac:picMkLst>
            <pc:docMk/>
            <pc:sldMk cId="40650412" sldId="287"/>
            <ac:picMk id="7" creationId="{3FF0251D-D221-2854-6114-A7FB6AAF250F}"/>
          </ac:picMkLst>
        </pc:picChg>
      </pc:sldChg>
      <pc:sldChg chg="addSp delSp modSp new mod setBg">
        <pc:chgData name="Risha Alam" userId="f9426a2ba32791a5" providerId="LiveId" clId="{5C033D2F-3249-4882-97A6-EE66F81F2966}" dt="2024-04-24T19:52:49.993" v="2849" actId="26606"/>
        <pc:sldMkLst>
          <pc:docMk/>
          <pc:sldMk cId="3138363582" sldId="288"/>
        </pc:sldMkLst>
        <pc:spChg chg="add mod">
          <ac:chgData name="Risha Alam" userId="f9426a2ba32791a5" providerId="LiveId" clId="{5C033D2F-3249-4882-97A6-EE66F81F2966}" dt="2024-04-24T19:52:49.993" v="2849" actId="26606"/>
          <ac:spMkLst>
            <pc:docMk/>
            <pc:sldMk cId="3138363582" sldId="288"/>
            <ac:spMk id="6" creationId="{694DE8DE-FDE3-A9ED-1D96-E686C172D1AF}"/>
          </ac:spMkLst>
        </pc:spChg>
        <pc:spChg chg="add">
          <ac:chgData name="Risha Alam" userId="f9426a2ba32791a5" providerId="LiveId" clId="{5C033D2F-3249-4882-97A6-EE66F81F2966}" dt="2024-04-24T19:52:49.993" v="2849" actId="26606"/>
          <ac:spMkLst>
            <pc:docMk/>
            <pc:sldMk cId="3138363582" sldId="288"/>
            <ac:spMk id="8" creationId="{27BDFED6-6E33-4606-AFE2-886ADB1C018E}"/>
          </ac:spMkLst>
        </pc:spChg>
        <pc:spChg chg="add">
          <ac:chgData name="Risha Alam" userId="f9426a2ba32791a5" providerId="LiveId" clId="{5C033D2F-3249-4882-97A6-EE66F81F2966}" dt="2024-04-24T19:52:49.993" v="2849" actId="26606"/>
          <ac:spMkLst>
            <pc:docMk/>
            <pc:sldMk cId="3138363582" sldId="288"/>
            <ac:spMk id="9" creationId="{890DEF05-784E-4B61-89E4-04C4ECF4E5A0}"/>
          </ac:spMkLst>
        </pc:spChg>
        <pc:spChg chg="add del">
          <ac:chgData name="Risha Alam" userId="f9426a2ba32791a5" providerId="LiveId" clId="{5C033D2F-3249-4882-97A6-EE66F81F2966}" dt="2024-04-24T18:50:17.014" v="231" actId="26606"/>
          <ac:spMkLst>
            <pc:docMk/>
            <pc:sldMk cId="3138363582" sldId="288"/>
            <ac:spMk id="11" creationId="{27BDFED6-6E33-4606-AFE2-886ADB1C018E}"/>
          </ac:spMkLst>
        </pc:spChg>
        <pc:spChg chg="add del">
          <ac:chgData name="Risha Alam" userId="f9426a2ba32791a5" providerId="LiveId" clId="{5C033D2F-3249-4882-97A6-EE66F81F2966}" dt="2024-04-24T18:50:17.014" v="231" actId="26606"/>
          <ac:spMkLst>
            <pc:docMk/>
            <pc:sldMk cId="3138363582" sldId="288"/>
            <ac:spMk id="13" creationId="{890DEF05-784E-4B61-89E4-04C4ECF4E5A0}"/>
          </ac:spMkLst>
        </pc:spChg>
        <pc:picChg chg="add mod ord">
          <ac:chgData name="Risha Alam" userId="f9426a2ba32791a5" providerId="LiveId" clId="{5C033D2F-3249-4882-97A6-EE66F81F2966}" dt="2024-04-24T19:52:49.993" v="2849" actId="26606"/>
          <ac:picMkLst>
            <pc:docMk/>
            <pc:sldMk cId="3138363582" sldId="288"/>
            <ac:picMk id="3" creationId="{4B1C6E3E-0D5D-D190-1ADE-F93DED34FE72}"/>
          </ac:picMkLst>
        </pc:picChg>
        <pc:picChg chg="add mod">
          <ac:chgData name="Risha Alam" userId="f9426a2ba32791a5" providerId="LiveId" clId="{5C033D2F-3249-4882-97A6-EE66F81F2966}" dt="2024-04-24T19:52:49.993" v="2849" actId="26606"/>
          <ac:picMkLst>
            <pc:docMk/>
            <pc:sldMk cId="3138363582" sldId="288"/>
            <ac:picMk id="5" creationId="{0EE3DF65-456A-3FAA-86C4-0ADEF67C131C}"/>
          </ac:picMkLst>
        </pc:picChg>
        <pc:cxnChg chg="add">
          <ac:chgData name="Risha Alam" userId="f9426a2ba32791a5" providerId="LiveId" clId="{5C033D2F-3249-4882-97A6-EE66F81F2966}" dt="2024-04-24T19:52:49.993" v="2849" actId="26606"/>
          <ac:cxnSpMkLst>
            <pc:docMk/>
            <pc:sldMk cId="3138363582" sldId="288"/>
            <ac:cxnSpMk id="10" creationId="{C41BAEC7-F7B0-4224-8B18-8F74B7D87F0B}"/>
          </ac:cxnSpMkLst>
        </pc:cxnChg>
        <pc:cxnChg chg="add del">
          <ac:chgData name="Risha Alam" userId="f9426a2ba32791a5" providerId="LiveId" clId="{5C033D2F-3249-4882-97A6-EE66F81F2966}" dt="2024-04-24T18:50:17.014" v="231" actId="26606"/>
          <ac:cxnSpMkLst>
            <pc:docMk/>
            <pc:sldMk cId="3138363582" sldId="288"/>
            <ac:cxnSpMk id="15" creationId="{C41BAEC7-F7B0-4224-8B18-8F74B7D87F0B}"/>
          </ac:cxnSpMkLst>
        </pc:cxnChg>
      </pc:sldChg>
      <pc:sldChg chg="addSp modSp new mod setBg">
        <pc:chgData name="Risha Alam" userId="f9426a2ba32791a5" providerId="LiveId" clId="{5C033D2F-3249-4882-97A6-EE66F81F2966}" dt="2024-04-24T19:54:22.900" v="2869" actId="26606"/>
        <pc:sldMkLst>
          <pc:docMk/>
          <pc:sldMk cId="3408608359" sldId="289"/>
        </pc:sldMkLst>
        <pc:spChg chg="add mod">
          <ac:chgData name="Risha Alam" userId="f9426a2ba32791a5" providerId="LiveId" clId="{5C033D2F-3249-4882-97A6-EE66F81F2966}" dt="2024-04-24T19:54:22.900" v="2869" actId="26606"/>
          <ac:spMkLst>
            <pc:docMk/>
            <pc:sldMk cId="3408608359" sldId="289"/>
            <ac:spMk id="2" creationId="{54E53944-843C-2454-5E8E-63193A19C5F8}"/>
          </ac:spMkLst>
        </pc:spChg>
        <pc:spChg chg="add">
          <ac:chgData name="Risha Alam" userId="f9426a2ba32791a5" providerId="LiveId" clId="{5C033D2F-3249-4882-97A6-EE66F81F2966}" dt="2024-04-24T19:54:22.900" v="2869" actId="26606"/>
          <ac:spMkLst>
            <pc:docMk/>
            <pc:sldMk cId="3408608359" sldId="289"/>
            <ac:spMk id="7" creationId="{3A397E3E-B90C-4D82-BAAA-36F7AC6A4565}"/>
          </ac:spMkLst>
        </pc:spChg>
        <pc:spChg chg="add">
          <ac:chgData name="Risha Alam" userId="f9426a2ba32791a5" providerId="LiveId" clId="{5C033D2F-3249-4882-97A6-EE66F81F2966}" dt="2024-04-24T19:54:22.900" v="2869" actId="26606"/>
          <ac:spMkLst>
            <pc:docMk/>
            <pc:sldMk cId="3408608359" sldId="289"/>
            <ac:spMk id="9" creationId="{E16C8D8F-10E9-4498-ABDB-0F923F8B6837}"/>
          </ac:spMkLst>
        </pc:spChg>
        <pc:spChg chg="add">
          <ac:chgData name="Risha Alam" userId="f9426a2ba32791a5" providerId="LiveId" clId="{5C033D2F-3249-4882-97A6-EE66F81F2966}" dt="2024-04-24T19:54:22.900" v="2869" actId="26606"/>
          <ac:spMkLst>
            <pc:docMk/>
            <pc:sldMk cId="3408608359" sldId="289"/>
            <ac:spMk id="11" creationId="{1E5A83E3-8A11-4492-BB6E-F5F2240316FB}"/>
          </ac:spMkLst>
        </pc:spChg>
        <pc:spChg chg="add">
          <ac:chgData name="Risha Alam" userId="f9426a2ba32791a5" providerId="LiveId" clId="{5C033D2F-3249-4882-97A6-EE66F81F2966}" dt="2024-04-24T19:54:22.900" v="2869" actId="26606"/>
          <ac:spMkLst>
            <pc:docMk/>
            <pc:sldMk cId="3408608359" sldId="289"/>
            <ac:spMk id="13" creationId="{8CF5E676-CA04-4CED-9F1E-5026ED66E66D}"/>
          </ac:spMkLst>
        </pc:spChg>
        <pc:spChg chg="add">
          <ac:chgData name="Risha Alam" userId="f9426a2ba32791a5" providerId="LiveId" clId="{5C033D2F-3249-4882-97A6-EE66F81F2966}" dt="2024-04-24T19:54:22.900" v="2869" actId="26606"/>
          <ac:spMkLst>
            <pc:docMk/>
            <pc:sldMk cId="3408608359" sldId="289"/>
            <ac:spMk id="15" creationId="{6BA9E676-A8FC-4C2F-8D78-C13ED8ABDBA8}"/>
          </ac:spMkLst>
        </pc:spChg>
        <pc:spChg chg="add">
          <ac:chgData name="Risha Alam" userId="f9426a2ba32791a5" providerId="LiveId" clId="{5C033D2F-3249-4882-97A6-EE66F81F2966}" dt="2024-04-24T19:54:22.900" v="2869" actId="26606"/>
          <ac:spMkLst>
            <pc:docMk/>
            <pc:sldMk cId="3408608359" sldId="289"/>
            <ac:spMk id="17" creationId="{A2B5CBEA-F125-49B6-8335-227C325B112B}"/>
          </ac:spMkLst>
        </pc:spChg>
        <pc:spChg chg="add">
          <ac:chgData name="Risha Alam" userId="f9426a2ba32791a5" providerId="LiveId" clId="{5C033D2F-3249-4882-97A6-EE66F81F2966}" dt="2024-04-24T19:54:22.900" v="2869" actId="26606"/>
          <ac:spMkLst>
            <pc:docMk/>
            <pc:sldMk cId="3408608359" sldId="289"/>
            <ac:spMk id="19" creationId="{EECD79B5-5FC5-495F-BFD6-346C16E787A7}"/>
          </ac:spMkLst>
        </pc:spChg>
        <pc:spChg chg="add">
          <ac:chgData name="Risha Alam" userId="f9426a2ba32791a5" providerId="LiveId" clId="{5C033D2F-3249-4882-97A6-EE66F81F2966}" dt="2024-04-24T19:54:22.900" v="2869" actId="26606"/>
          <ac:spMkLst>
            <pc:docMk/>
            <pc:sldMk cId="3408608359" sldId="289"/>
            <ac:spMk id="21" creationId="{2C1D3151-5F97-4860-B56C-C98BD62CC255}"/>
          </ac:spMkLst>
        </pc:spChg>
        <pc:spChg chg="add">
          <ac:chgData name="Risha Alam" userId="f9426a2ba32791a5" providerId="LiveId" clId="{5C033D2F-3249-4882-97A6-EE66F81F2966}" dt="2024-04-24T19:54:22.900" v="2869" actId="26606"/>
          <ac:spMkLst>
            <pc:docMk/>
            <pc:sldMk cId="3408608359" sldId="289"/>
            <ac:spMk id="23" creationId="{32D9D048-3063-435A-8C23-26C1907E9619}"/>
          </ac:spMkLst>
        </pc:spChg>
        <pc:spChg chg="add">
          <ac:chgData name="Risha Alam" userId="f9426a2ba32791a5" providerId="LiveId" clId="{5C033D2F-3249-4882-97A6-EE66F81F2966}" dt="2024-04-24T19:54:22.900" v="2869" actId="26606"/>
          <ac:spMkLst>
            <pc:docMk/>
            <pc:sldMk cId="3408608359" sldId="289"/>
            <ac:spMk id="25" creationId="{8DE96824-E506-4448-8704-5EC7BF7BC51B}"/>
          </ac:spMkLst>
        </pc:spChg>
        <pc:spChg chg="add">
          <ac:chgData name="Risha Alam" userId="f9426a2ba32791a5" providerId="LiveId" clId="{5C033D2F-3249-4882-97A6-EE66F81F2966}" dt="2024-04-24T19:54:22.900" v="2869" actId="26606"/>
          <ac:spMkLst>
            <pc:docMk/>
            <pc:sldMk cId="3408608359" sldId="289"/>
            <ac:spMk id="27" creationId="{4D1A5E71-B6B6-486A-8CDC-C7ABD9B903F6}"/>
          </ac:spMkLst>
        </pc:spChg>
        <pc:spChg chg="add">
          <ac:chgData name="Risha Alam" userId="f9426a2ba32791a5" providerId="LiveId" clId="{5C033D2F-3249-4882-97A6-EE66F81F2966}" dt="2024-04-24T19:54:22.900" v="2869" actId="26606"/>
          <ac:spMkLst>
            <pc:docMk/>
            <pc:sldMk cId="3408608359" sldId="289"/>
            <ac:spMk id="29" creationId="{B6C541AE-9B02-44C0-B8C6-B2DEA7ED3813}"/>
          </ac:spMkLst>
        </pc:spChg>
      </pc:sldChg>
      <pc:sldChg chg="addSp delSp modSp add del mod setBg delDesignElem">
        <pc:chgData name="Risha Alam" userId="f9426a2ba32791a5" providerId="LiveId" clId="{5C033D2F-3249-4882-97A6-EE66F81F2966}" dt="2024-04-24T20:03:06.600" v="2920" actId="47"/>
        <pc:sldMkLst>
          <pc:docMk/>
          <pc:sldMk cId="430847950" sldId="290"/>
        </pc:sldMkLst>
        <pc:spChg chg="add mod">
          <ac:chgData name="Risha Alam" userId="f9426a2ba32791a5" providerId="LiveId" clId="{5C033D2F-3249-4882-97A6-EE66F81F2966}" dt="2024-04-24T20:02:41.829" v="2919" actId="1076"/>
          <ac:spMkLst>
            <pc:docMk/>
            <pc:sldMk cId="430847950" sldId="290"/>
            <ac:spMk id="3" creationId="{787EB336-C75F-1091-B10F-30C113DAB0A9}"/>
          </ac:spMkLst>
        </pc:spChg>
        <pc:spChg chg="del">
          <ac:chgData name="Risha Alam" userId="f9426a2ba32791a5" providerId="LiveId" clId="{5C033D2F-3249-4882-97A6-EE66F81F2966}" dt="2024-04-24T20:01:50.162" v="2886"/>
          <ac:spMkLst>
            <pc:docMk/>
            <pc:sldMk cId="430847950" sldId="290"/>
            <ac:spMk id="7" creationId="{3A397E3E-B90C-4D82-BAAA-36F7AC6A4565}"/>
          </ac:spMkLst>
        </pc:spChg>
        <pc:spChg chg="del">
          <ac:chgData name="Risha Alam" userId="f9426a2ba32791a5" providerId="LiveId" clId="{5C033D2F-3249-4882-97A6-EE66F81F2966}" dt="2024-04-24T20:01:50.162" v="2886"/>
          <ac:spMkLst>
            <pc:docMk/>
            <pc:sldMk cId="430847950" sldId="290"/>
            <ac:spMk id="9" creationId="{E16C8D8F-10E9-4498-ABDB-0F923F8B6837}"/>
          </ac:spMkLst>
        </pc:spChg>
        <pc:spChg chg="del">
          <ac:chgData name="Risha Alam" userId="f9426a2ba32791a5" providerId="LiveId" clId="{5C033D2F-3249-4882-97A6-EE66F81F2966}" dt="2024-04-24T20:01:50.162" v="2886"/>
          <ac:spMkLst>
            <pc:docMk/>
            <pc:sldMk cId="430847950" sldId="290"/>
            <ac:spMk id="11" creationId="{1E5A83E3-8A11-4492-BB6E-F5F2240316FB}"/>
          </ac:spMkLst>
        </pc:spChg>
        <pc:spChg chg="del">
          <ac:chgData name="Risha Alam" userId="f9426a2ba32791a5" providerId="LiveId" clId="{5C033D2F-3249-4882-97A6-EE66F81F2966}" dt="2024-04-24T20:01:50.162" v="2886"/>
          <ac:spMkLst>
            <pc:docMk/>
            <pc:sldMk cId="430847950" sldId="290"/>
            <ac:spMk id="13" creationId="{8CF5E676-CA04-4CED-9F1E-5026ED66E66D}"/>
          </ac:spMkLst>
        </pc:spChg>
        <pc:spChg chg="del">
          <ac:chgData name="Risha Alam" userId="f9426a2ba32791a5" providerId="LiveId" clId="{5C033D2F-3249-4882-97A6-EE66F81F2966}" dt="2024-04-24T20:01:50.162" v="2886"/>
          <ac:spMkLst>
            <pc:docMk/>
            <pc:sldMk cId="430847950" sldId="290"/>
            <ac:spMk id="15" creationId="{6BA9E676-A8FC-4C2F-8D78-C13ED8ABDBA8}"/>
          </ac:spMkLst>
        </pc:spChg>
        <pc:spChg chg="del">
          <ac:chgData name="Risha Alam" userId="f9426a2ba32791a5" providerId="LiveId" clId="{5C033D2F-3249-4882-97A6-EE66F81F2966}" dt="2024-04-24T20:01:50.162" v="2886"/>
          <ac:spMkLst>
            <pc:docMk/>
            <pc:sldMk cId="430847950" sldId="290"/>
            <ac:spMk id="17" creationId="{A2B5CBEA-F125-49B6-8335-227C325B112B}"/>
          </ac:spMkLst>
        </pc:spChg>
        <pc:spChg chg="del">
          <ac:chgData name="Risha Alam" userId="f9426a2ba32791a5" providerId="LiveId" clId="{5C033D2F-3249-4882-97A6-EE66F81F2966}" dt="2024-04-24T20:01:50.162" v="2886"/>
          <ac:spMkLst>
            <pc:docMk/>
            <pc:sldMk cId="430847950" sldId="290"/>
            <ac:spMk id="19" creationId="{EECD79B5-5FC5-495F-BFD6-346C16E787A7}"/>
          </ac:spMkLst>
        </pc:spChg>
        <pc:spChg chg="del">
          <ac:chgData name="Risha Alam" userId="f9426a2ba32791a5" providerId="LiveId" clId="{5C033D2F-3249-4882-97A6-EE66F81F2966}" dt="2024-04-24T20:01:50.162" v="2886"/>
          <ac:spMkLst>
            <pc:docMk/>
            <pc:sldMk cId="430847950" sldId="290"/>
            <ac:spMk id="21" creationId="{2C1D3151-5F97-4860-B56C-C98BD62CC255}"/>
          </ac:spMkLst>
        </pc:spChg>
        <pc:spChg chg="del">
          <ac:chgData name="Risha Alam" userId="f9426a2ba32791a5" providerId="LiveId" clId="{5C033D2F-3249-4882-97A6-EE66F81F2966}" dt="2024-04-24T20:01:50.162" v="2886"/>
          <ac:spMkLst>
            <pc:docMk/>
            <pc:sldMk cId="430847950" sldId="290"/>
            <ac:spMk id="23" creationId="{32D9D048-3063-435A-8C23-26C1907E9619}"/>
          </ac:spMkLst>
        </pc:spChg>
        <pc:spChg chg="del">
          <ac:chgData name="Risha Alam" userId="f9426a2ba32791a5" providerId="LiveId" clId="{5C033D2F-3249-4882-97A6-EE66F81F2966}" dt="2024-04-24T20:01:50.162" v="2886"/>
          <ac:spMkLst>
            <pc:docMk/>
            <pc:sldMk cId="430847950" sldId="290"/>
            <ac:spMk id="25" creationId="{8DE96824-E506-4448-8704-5EC7BF7BC51B}"/>
          </ac:spMkLst>
        </pc:spChg>
        <pc:spChg chg="del">
          <ac:chgData name="Risha Alam" userId="f9426a2ba32791a5" providerId="LiveId" clId="{5C033D2F-3249-4882-97A6-EE66F81F2966}" dt="2024-04-24T20:01:50.162" v="2886"/>
          <ac:spMkLst>
            <pc:docMk/>
            <pc:sldMk cId="430847950" sldId="290"/>
            <ac:spMk id="27" creationId="{4D1A5E71-B6B6-486A-8CDC-C7ABD9B903F6}"/>
          </ac:spMkLst>
        </pc:spChg>
        <pc:spChg chg="del">
          <ac:chgData name="Risha Alam" userId="f9426a2ba32791a5" providerId="LiveId" clId="{5C033D2F-3249-4882-97A6-EE66F81F2966}" dt="2024-04-24T20:01:50.162" v="2886"/>
          <ac:spMkLst>
            <pc:docMk/>
            <pc:sldMk cId="430847950" sldId="290"/>
            <ac:spMk id="29" creationId="{B6C541AE-9B02-44C0-B8C6-B2DEA7ED3813}"/>
          </ac:spMkLst>
        </pc:spChg>
      </pc:sldChg>
      <pc:sldChg chg="addSp delSp modSp new mod ord setBg addAnim delAnim">
        <pc:chgData name="Risha Alam" userId="f9426a2ba32791a5" providerId="LiveId" clId="{5C033D2F-3249-4882-97A6-EE66F81F2966}" dt="2024-04-24T20:03:42.715" v="2928" actId="26606"/>
        <pc:sldMkLst>
          <pc:docMk/>
          <pc:sldMk cId="2695188516" sldId="290"/>
        </pc:sldMkLst>
        <pc:spChg chg="add mod">
          <ac:chgData name="Risha Alam" userId="f9426a2ba32791a5" providerId="LiveId" clId="{5C033D2F-3249-4882-97A6-EE66F81F2966}" dt="2024-04-24T20:03:42.715" v="2928" actId="26606"/>
          <ac:spMkLst>
            <pc:docMk/>
            <pc:sldMk cId="2695188516" sldId="290"/>
            <ac:spMk id="2" creationId="{536A44DD-8438-89B6-EF17-2163F64E8616}"/>
          </ac:spMkLst>
        </pc:spChg>
        <pc:spChg chg="add">
          <ac:chgData name="Risha Alam" userId="f9426a2ba32791a5" providerId="LiveId" clId="{5C033D2F-3249-4882-97A6-EE66F81F2966}" dt="2024-04-24T20:03:42.715" v="2928" actId="26606"/>
          <ac:spMkLst>
            <pc:docMk/>
            <pc:sldMk cId="2695188516" sldId="290"/>
            <ac:spMk id="7" creationId="{787F4F1C-8D3D-4EC1-B72D-A0470A5A08B8}"/>
          </ac:spMkLst>
        </pc:spChg>
        <pc:spChg chg="add del">
          <ac:chgData name="Risha Alam" userId="f9426a2ba32791a5" providerId="LiveId" clId="{5C033D2F-3249-4882-97A6-EE66F81F2966}" dt="2024-04-24T20:03:42.587" v="2927" actId="26606"/>
          <ac:spMkLst>
            <pc:docMk/>
            <pc:sldMk cId="2695188516" sldId="290"/>
            <ac:spMk id="9" creationId="{A3363022-C969-41E9-8EB2-E4C94908C1FA}"/>
          </ac:spMkLst>
        </pc:spChg>
        <pc:spChg chg="add del">
          <ac:chgData name="Risha Alam" userId="f9426a2ba32791a5" providerId="LiveId" clId="{5C033D2F-3249-4882-97A6-EE66F81F2966}" dt="2024-04-24T20:03:42.587" v="2927" actId="26606"/>
          <ac:spMkLst>
            <pc:docMk/>
            <pc:sldMk cId="2695188516" sldId="290"/>
            <ac:spMk id="11" creationId="{8D1AD6B3-BE88-4CEB-BA17-790657CC4729}"/>
          </ac:spMkLst>
        </pc:spChg>
        <pc:grpChg chg="add del">
          <ac:chgData name="Risha Alam" userId="f9426a2ba32791a5" providerId="LiveId" clId="{5C033D2F-3249-4882-97A6-EE66F81F2966}" dt="2024-04-24T20:03:42.587" v="2927" actId="26606"/>
          <ac:grpSpMkLst>
            <pc:docMk/>
            <pc:sldMk cId="2695188516" sldId="290"/>
            <ac:grpSpMk id="13" creationId="{89D1390B-7E13-4B4F-9CB2-391063412E54}"/>
          </ac:grpSpMkLst>
        </pc:grpChg>
        <pc:grpChg chg="add">
          <ac:chgData name="Risha Alam" userId="f9426a2ba32791a5" providerId="LiveId" clId="{5C033D2F-3249-4882-97A6-EE66F81F2966}" dt="2024-04-24T20:03:42.715" v="2928" actId="26606"/>
          <ac:grpSpMkLst>
            <pc:docMk/>
            <pc:sldMk cId="2695188516" sldId="290"/>
            <ac:grpSpMk id="18" creationId="{D1E3DD61-64DB-46AD-B249-E273CD86B051}"/>
          </ac:grpSpMkLst>
        </pc:grpChg>
        <pc:picChg chg="add del">
          <ac:chgData name="Risha Alam" userId="f9426a2ba32791a5" providerId="LiveId" clId="{5C033D2F-3249-4882-97A6-EE66F81F2966}" dt="2024-04-24T20:03:42.587" v="2927" actId="26606"/>
          <ac:picMkLst>
            <pc:docMk/>
            <pc:sldMk cId="2695188516" sldId="290"/>
            <ac:picMk id="6" creationId="{AB213939-1835-44C6-A506-091E8424480D}"/>
          </ac:picMkLst>
        </pc:picChg>
      </pc:sldChg>
      <pc:sldChg chg="addSp delSp add del setBg delDesignElem">
        <pc:chgData name="Risha Alam" userId="f9426a2ba32791a5" providerId="LiveId" clId="{5C033D2F-3249-4882-97A6-EE66F81F2966}" dt="2024-04-24T20:02:05.086" v="2889"/>
        <pc:sldMkLst>
          <pc:docMk/>
          <pc:sldMk cId="1699974377" sldId="291"/>
        </pc:sldMkLst>
        <pc:spChg chg="add del">
          <ac:chgData name="Risha Alam" userId="f9426a2ba32791a5" providerId="LiveId" clId="{5C033D2F-3249-4882-97A6-EE66F81F2966}" dt="2024-04-24T20:02:05.086" v="2889"/>
          <ac:spMkLst>
            <pc:docMk/>
            <pc:sldMk cId="1699974377" sldId="291"/>
            <ac:spMk id="7" creationId="{3A397E3E-B90C-4D82-BAAA-36F7AC6A4565}"/>
          </ac:spMkLst>
        </pc:spChg>
        <pc:spChg chg="add del">
          <ac:chgData name="Risha Alam" userId="f9426a2ba32791a5" providerId="LiveId" clId="{5C033D2F-3249-4882-97A6-EE66F81F2966}" dt="2024-04-24T20:02:05.086" v="2889"/>
          <ac:spMkLst>
            <pc:docMk/>
            <pc:sldMk cId="1699974377" sldId="291"/>
            <ac:spMk id="9" creationId="{E16C8D8F-10E9-4498-ABDB-0F923F8B6837}"/>
          </ac:spMkLst>
        </pc:spChg>
        <pc:spChg chg="add del">
          <ac:chgData name="Risha Alam" userId="f9426a2ba32791a5" providerId="LiveId" clId="{5C033D2F-3249-4882-97A6-EE66F81F2966}" dt="2024-04-24T20:02:05.086" v="2889"/>
          <ac:spMkLst>
            <pc:docMk/>
            <pc:sldMk cId="1699974377" sldId="291"/>
            <ac:spMk id="11" creationId="{1E5A83E3-8A11-4492-BB6E-F5F2240316FB}"/>
          </ac:spMkLst>
        </pc:spChg>
        <pc:spChg chg="add del">
          <ac:chgData name="Risha Alam" userId="f9426a2ba32791a5" providerId="LiveId" clId="{5C033D2F-3249-4882-97A6-EE66F81F2966}" dt="2024-04-24T20:02:05.086" v="2889"/>
          <ac:spMkLst>
            <pc:docMk/>
            <pc:sldMk cId="1699974377" sldId="291"/>
            <ac:spMk id="13" creationId="{8CF5E676-CA04-4CED-9F1E-5026ED66E66D}"/>
          </ac:spMkLst>
        </pc:spChg>
        <pc:spChg chg="add del">
          <ac:chgData name="Risha Alam" userId="f9426a2ba32791a5" providerId="LiveId" clId="{5C033D2F-3249-4882-97A6-EE66F81F2966}" dt="2024-04-24T20:02:05.086" v="2889"/>
          <ac:spMkLst>
            <pc:docMk/>
            <pc:sldMk cId="1699974377" sldId="291"/>
            <ac:spMk id="15" creationId="{6BA9E676-A8FC-4C2F-8D78-C13ED8ABDBA8}"/>
          </ac:spMkLst>
        </pc:spChg>
        <pc:spChg chg="add del">
          <ac:chgData name="Risha Alam" userId="f9426a2ba32791a5" providerId="LiveId" clId="{5C033D2F-3249-4882-97A6-EE66F81F2966}" dt="2024-04-24T20:02:05.086" v="2889"/>
          <ac:spMkLst>
            <pc:docMk/>
            <pc:sldMk cId="1699974377" sldId="291"/>
            <ac:spMk id="17" creationId="{A2B5CBEA-F125-49B6-8335-227C325B112B}"/>
          </ac:spMkLst>
        </pc:spChg>
        <pc:spChg chg="add del">
          <ac:chgData name="Risha Alam" userId="f9426a2ba32791a5" providerId="LiveId" clId="{5C033D2F-3249-4882-97A6-EE66F81F2966}" dt="2024-04-24T20:02:05.086" v="2889"/>
          <ac:spMkLst>
            <pc:docMk/>
            <pc:sldMk cId="1699974377" sldId="291"/>
            <ac:spMk id="19" creationId="{EECD79B5-5FC5-495F-BFD6-346C16E787A7}"/>
          </ac:spMkLst>
        </pc:spChg>
        <pc:spChg chg="add del">
          <ac:chgData name="Risha Alam" userId="f9426a2ba32791a5" providerId="LiveId" clId="{5C033D2F-3249-4882-97A6-EE66F81F2966}" dt="2024-04-24T20:02:05.086" v="2889"/>
          <ac:spMkLst>
            <pc:docMk/>
            <pc:sldMk cId="1699974377" sldId="291"/>
            <ac:spMk id="21" creationId="{2C1D3151-5F97-4860-B56C-C98BD62CC255}"/>
          </ac:spMkLst>
        </pc:spChg>
        <pc:spChg chg="add del">
          <ac:chgData name="Risha Alam" userId="f9426a2ba32791a5" providerId="LiveId" clId="{5C033D2F-3249-4882-97A6-EE66F81F2966}" dt="2024-04-24T20:02:05.086" v="2889"/>
          <ac:spMkLst>
            <pc:docMk/>
            <pc:sldMk cId="1699974377" sldId="291"/>
            <ac:spMk id="23" creationId="{32D9D048-3063-435A-8C23-26C1907E9619}"/>
          </ac:spMkLst>
        </pc:spChg>
        <pc:spChg chg="add del">
          <ac:chgData name="Risha Alam" userId="f9426a2ba32791a5" providerId="LiveId" clId="{5C033D2F-3249-4882-97A6-EE66F81F2966}" dt="2024-04-24T20:02:05.086" v="2889"/>
          <ac:spMkLst>
            <pc:docMk/>
            <pc:sldMk cId="1699974377" sldId="291"/>
            <ac:spMk id="25" creationId="{8DE96824-E506-4448-8704-5EC7BF7BC51B}"/>
          </ac:spMkLst>
        </pc:spChg>
        <pc:spChg chg="add del">
          <ac:chgData name="Risha Alam" userId="f9426a2ba32791a5" providerId="LiveId" clId="{5C033D2F-3249-4882-97A6-EE66F81F2966}" dt="2024-04-24T20:02:05.086" v="2889"/>
          <ac:spMkLst>
            <pc:docMk/>
            <pc:sldMk cId="1699974377" sldId="291"/>
            <ac:spMk id="27" creationId="{4D1A5E71-B6B6-486A-8CDC-C7ABD9B903F6}"/>
          </ac:spMkLst>
        </pc:spChg>
        <pc:spChg chg="add del">
          <ac:chgData name="Risha Alam" userId="f9426a2ba32791a5" providerId="LiveId" clId="{5C033D2F-3249-4882-97A6-EE66F81F2966}" dt="2024-04-24T20:02:05.086" v="2889"/>
          <ac:spMkLst>
            <pc:docMk/>
            <pc:sldMk cId="1699974377" sldId="291"/>
            <ac:spMk id="29" creationId="{B6C541AE-9B02-44C0-B8C6-B2DEA7ED3813}"/>
          </ac:spMkLst>
        </pc:spChg>
      </pc:sldChg>
    </pc:docChg>
  </pc:docChgLst>
  <pc:docChgLst>
    <pc:chgData name="Risha Alam" userId="f9426a2ba32791a5" providerId="LiveId" clId="{79566D26-4B1B-4503-B576-1348168A9197}"/>
    <pc:docChg chg="undo redo custSel addSld delSld modSld">
      <pc:chgData name="Risha Alam" userId="f9426a2ba32791a5" providerId="LiveId" clId="{79566D26-4B1B-4503-B576-1348168A9197}" dt="2024-06-06T23:39:52.477" v="13" actId="47"/>
      <pc:docMkLst>
        <pc:docMk/>
      </pc:docMkLst>
      <pc:sldChg chg="addSp delSp modSp new del mod">
        <pc:chgData name="Risha Alam" userId="f9426a2ba32791a5" providerId="LiveId" clId="{79566D26-4B1B-4503-B576-1348168A9197}" dt="2024-06-06T23:39:52.477" v="13" actId="47"/>
        <pc:sldMkLst>
          <pc:docMk/>
          <pc:sldMk cId="2965489363" sldId="291"/>
        </pc:sldMkLst>
        <pc:spChg chg="del">
          <ac:chgData name="Risha Alam" userId="f9426a2ba32791a5" providerId="LiveId" clId="{79566D26-4B1B-4503-B576-1348168A9197}" dt="2024-06-06T23:38:51.407" v="1" actId="478"/>
          <ac:spMkLst>
            <pc:docMk/>
            <pc:sldMk cId="2965489363" sldId="291"/>
            <ac:spMk id="2" creationId="{99649305-B4F4-699D-45C5-1C465FF553D7}"/>
          </ac:spMkLst>
        </pc:spChg>
        <pc:spChg chg="mod">
          <ac:chgData name="Risha Alam" userId="f9426a2ba32791a5" providerId="LiveId" clId="{79566D26-4B1B-4503-B576-1348168A9197}" dt="2024-06-06T23:39:50.119" v="12" actId="20577"/>
          <ac:spMkLst>
            <pc:docMk/>
            <pc:sldMk cId="2965489363" sldId="291"/>
            <ac:spMk id="3" creationId="{553B77E3-7366-DA04-9E49-523DD4FE66DE}"/>
          </ac:spMkLst>
        </pc:spChg>
        <pc:spChg chg="add">
          <ac:chgData name="Risha Alam" userId="f9426a2ba32791a5" providerId="LiveId" clId="{79566D26-4B1B-4503-B576-1348168A9197}" dt="2024-06-06T23:39:13.303" v="2"/>
          <ac:spMkLst>
            <pc:docMk/>
            <pc:sldMk cId="2965489363" sldId="291"/>
            <ac:spMk id="4" creationId="{EDA9D5DC-C689-2681-5AEB-AD3E4F5D1B4B}"/>
          </ac:spMkLst>
        </pc:spChg>
        <pc:spChg chg="add">
          <ac:chgData name="Risha Alam" userId="f9426a2ba32791a5" providerId="LiveId" clId="{79566D26-4B1B-4503-B576-1348168A9197}" dt="2024-06-06T23:39:13.303" v="2"/>
          <ac:spMkLst>
            <pc:docMk/>
            <pc:sldMk cId="2965489363" sldId="291"/>
            <ac:spMk id="5" creationId="{C82DE94C-E070-0C1B-342F-B9791765A210}"/>
          </ac:spMkLst>
        </pc:spChg>
        <pc:spChg chg="add">
          <ac:chgData name="Risha Alam" userId="f9426a2ba32791a5" providerId="LiveId" clId="{79566D26-4B1B-4503-B576-1348168A9197}" dt="2024-06-06T23:39:13.303" v="2"/>
          <ac:spMkLst>
            <pc:docMk/>
            <pc:sldMk cId="2965489363" sldId="291"/>
            <ac:spMk id="6" creationId="{859921F9-30C8-CEA9-8707-AF1F6D77184F}"/>
          </ac:spMkLst>
        </pc:spChg>
        <pc:spChg chg="add">
          <ac:chgData name="Risha Alam" userId="f9426a2ba32791a5" providerId="LiveId" clId="{79566D26-4B1B-4503-B576-1348168A9197}" dt="2024-06-06T23:39:13.303" v="2"/>
          <ac:spMkLst>
            <pc:docMk/>
            <pc:sldMk cId="2965489363" sldId="291"/>
            <ac:spMk id="7" creationId="{55369D71-49AF-5CA1-0AAE-958B317F8075}"/>
          </ac:spMkLst>
        </pc:spChg>
        <pc:spChg chg="add">
          <ac:chgData name="Risha Alam" userId="f9426a2ba32791a5" providerId="LiveId" clId="{79566D26-4B1B-4503-B576-1348168A9197}" dt="2024-06-06T23:39:19.109" v="3"/>
          <ac:spMkLst>
            <pc:docMk/>
            <pc:sldMk cId="2965489363" sldId="291"/>
            <ac:spMk id="8" creationId="{05A4F0C7-4EC9-6B55-0706-6FF562B0399A}"/>
          </ac:spMkLst>
        </pc:spChg>
        <pc:spChg chg="add">
          <ac:chgData name="Risha Alam" userId="f9426a2ba32791a5" providerId="LiveId" clId="{79566D26-4B1B-4503-B576-1348168A9197}" dt="2024-06-06T23:39:19.109" v="3"/>
          <ac:spMkLst>
            <pc:docMk/>
            <pc:sldMk cId="2965489363" sldId="291"/>
            <ac:spMk id="9" creationId="{61FE933B-E8B4-514B-0CB3-880EF786979C}"/>
          </ac:spMkLst>
        </pc:spChg>
        <pc:spChg chg="add">
          <ac:chgData name="Risha Alam" userId="f9426a2ba32791a5" providerId="LiveId" clId="{79566D26-4B1B-4503-B576-1348168A9197}" dt="2024-06-06T23:39:19.109" v="3"/>
          <ac:spMkLst>
            <pc:docMk/>
            <pc:sldMk cId="2965489363" sldId="291"/>
            <ac:spMk id="10" creationId="{A0F3F2EA-E26C-949C-7F42-1EBCBC1EC461}"/>
          </ac:spMkLst>
        </pc:spChg>
        <pc:spChg chg="add">
          <ac:chgData name="Risha Alam" userId="f9426a2ba32791a5" providerId="LiveId" clId="{79566D26-4B1B-4503-B576-1348168A9197}" dt="2024-06-06T23:39:19.109" v="3"/>
          <ac:spMkLst>
            <pc:docMk/>
            <pc:sldMk cId="2965489363" sldId="291"/>
            <ac:spMk id="11" creationId="{BB27552C-D1B4-9012-6D63-0CE599350C22}"/>
          </ac:spMkLst>
        </pc:spChg>
        <pc:spChg chg="add">
          <ac:chgData name="Risha Alam" userId="f9426a2ba32791a5" providerId="LiveId" clId="{79566D26-4B1B-4503-B576-1348168A9197}" dt="2024-06-06T23:39:27.794" v="4"/>
          <ac:spMkLst>
            <pc:docMk/>
            <pc:sldMk cId="2965489363" sldId="291"/>
            <ac:spMk id="12" creationId="{FA6A966F-5699-C56B-D1DE-E669ECF8633A}"/>
          </ac:spMkLst>
        </pc:spChg>
        <pc:spChg chg="add">
          <ac:chgData name="Risha Alam" userId="f9426a2ba32791a5" providerId="LiveId" clId="{79566D26-4B1B-4503-B576-1348168A9197}" dt="2024-06-06T23:39:27.794" v="4"/>
          <ac:spMkLst>
            <pc:docMk/>
            <pc:sldMk cId="2965489363" sldId="291"/>
            <ac:spMk id="13" creationId="{95D6B783-A20D-80DA-9EAF-7EA5C4416871}"/>
          </ac:spMkLst>
        </pc:spChg>
        <pc:spChg chg="add">
          <ac:chgData name="Risha Alam" userId="f9426a2ba32791a5" providerId="LiveId" clId="{79566D26-4B1B-4503-B576-1348168A9197}" dt="2024-06-06T23:39:27.794" v="4"/>
          <ac:spMkLst>
            <pc:docMk/>
            <pc:sldMk cId="2965489363" sldId="291"/>
            <ac:spMk id="14" creationId="{79C56AEA-4190-8EFA-348B-4A94A27BC55B}"/>
          </ac:spMkLst>
        </pc:spChg>
        <pc:spChg chg="add">
          <ac:chgData name="Risha Alam" userId="f9426a2ba32791a5" providerId="LiveId" clId="{79566D26-4B1B-4503-B576-1348168A9197}" dt="2024-06-06T23:39:27.794" v="4"/>
          <ac:spMkLst>
            <pc:docMk/>
            <pc:sldMk cId="2965489363" sldId="291"/>
            <ac:spMk id="15" creationId="{BAD68531-E6BB-AA0C-046A-9B21F111B729}"/>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jpeg>
</file>

<file path=ppt/media/image20.jpeg>
</file>

<file path=ppt/media/image21.png>
</file>

<file path=ppt/media/image22.png>
</file>

<file path=ppt/media/image23.jpeg>
</file>

<file path=ppt/media/image24.jp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1A6E6-075E-4828-AF88-09BD0A7425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F3800DB-487B-4E23-AC0B-90C9ED4E107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64DF5B1-3694-42A9-866E-9F1FF6CF0C01}"/>
              </a:ext>
            </a:extLst>
          </p:cNvPr>
          <p:cNvSpPr>
            <a:spLocks noGrp="1"/>
          </p:cNvSpPr>
          <p:nvPr>
            <p:ph type="dt" sz="half" idx="10"/>
          </p:nvPr>
        </p:nvSpPr>
        <p:spPr/>
        <p:txBody>
          <a:bodyPr/>
          <a:lstStyle/>
          <a:p>
            <a:fld id="{EED1C14C-A143-42F5-B247-D0E800131009}" type="datetimeFigureOut">
              <a:rPr lang="en-US" smtClean="0"/>
              <a:t>6/6/2024</a:t>
            </a:fld>
            <a:endParaRPr lang="en-US"/>
          </a:p>
        </p:txBody>
      </p:sp>
      <p:sp>
        <p:nvSpPr>
          <p:cNvPr id="5" name="Footer Placeholder 4">
            <a:extLst>
              <a:ext uri="{FF2B5EF4-FFF2-40B4-BE49-F238E27FC236}">
                <a16:creationId xmlns:a16="http://schemas.microsoft.com/office/drawing/2014/main" id="{54718E67-8162-4BE0-9B01-22B89A120A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568B9D-A8C9-40C5-85B0-14F435F39C81}"/>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8967383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536FE-B6CA-4D45-A719-6B51F3FF6D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FB9388C-63B0-4DA8-97D0-BEEDCF401CA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9BDB0-2A2B-43AC-965A-A9E7E7F741CD}"/>
              </a:ext>
            </a:extLst>
          </p:cNvPr>
          <p:cNvSpPr>
            <a:spLocks noGrp="1"/>
          </p:cNvSpPr>
          <p:nvPr>
            <p:ph type="dt" sz="half" idx="10"/>
          </p:nvPr>
        </p:nvSpPr>
        <p:spPr/>
        <p:txBody>
          <a:bodyPr/>
          <a:lstStyle/>
          <a:p>
            <a:fld id="{EED1C14C-A143-42F5-B247-D0E800131009}" type="datetimeFigureOut">
              <a:rPr lang="en-US" smtClean="0"/>
              <a:t>6/6/2024</a:t>
            </a:fld>
            <a:endParaRPr lang="en-US"/>
          </a:p>
        </p:txBody>
      </p:sp>
      <p:sp>
        <p:nvSpPr>
          <p:cNvPr id="5" name="Footer Placeholder 4">
            <a:extLst>
              <a:ext uri="{FF2B5EF4-FFF2-40B4-BE49-F238E27FC236}">
                <a16:creationId xmlns:a16="http://schemas.microsoft.com/office/drawing/2014/main" id="{B67DA7C3-2A5B-4BED-A540-9136486CC5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5888E8-31D6-4E51-9228-0D6066FED5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4711606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D010CA-6776-433E-8E25-97899E0828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391E6E-3CF5-4535-B37E-E30058EA284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6ADEE3-AAA7-4846-8EC6-84B1537C1D74}"/>
              </a:ext>
            </a:extLst>
          </p:cNvPr>
          <p:cNvSpPr>
            <a:spLocks noGrp="1"/>
          </p:cNvSpPr>
          <p:nvPr>
            <p:ph type="dt" sz="half" idx="10"/>
          </p:nvPr>
        </p:nvSpPr>
        <p:spPr/>
        <p:txBody>
          <a:bodyPr/>
          <a:lstStyle/>
          <a:p>
            <a:fld id="{EED1C14C-A143-42F5-B247-D0E800131009}" type="datetimeFigureOut">
              <a:rPr lang="en-US" smtClean="0"/>
              <a:t>6/6/2024</a:t>
            </a:fld>
            <a:endParaRPr lang="en-US"/>
          </a:p>
        </p:txBody>
      </p:sp>
      <p:sp>
        <p:nvSpPr>
          <p:cNvPr id="5" name="Footer Placeholder 4">
            <a:extLst>
              <a:ext uri="{FF2B5EF4-FFF2-40B4-BE49-F238E27FC236}">
                <a16:creationId xmlns:a16="http://schemas.microsoft.com/office/drawing/2014/main" id="{001DABD6-6E60-4895-89B1-3604A484D2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A4D314-6D1C-4A42-A445-B77646B2B29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195526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4D5D7-9AEB-44F2-8A04-0694BE1520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E933F-693D-4770-8DC4-A5A086AC8AC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A7849A-1CE6-4F5C-95D7-EA8DA5EE5551}"/>
              </a:ext>
            </a:extLst>
          </p:cNvPr>
          <p:cNvSpPr>
            <a:spLocks noGrp="1"/>
          </p:cNvSpPr>
          <p:nvPr>
            <p:ph type="dt" sz="half" idx="10"/>
          </p:nvPr>
        </p:nvSpPr>
        <p:spPr/>
        <p:txBody>
          <a:bodyPr/>
          <a:lstStyle/>
          <a:p>
            <a:fld id="{EED1C14C-A143-42F5-B247-D0E800131009}" type="datetimeFigureOut">
              <a:rPr lang="en-US" smtClean="0"/>
              <a:t>6/6/2024</a:t>
            </a:fld>
            <a:endParaRPr lang="en-US"/>
          </a:p>
        </p:txBody>
      </p:sp>
      <p:sp>
        <p:nvSpPr>
          <p:cNvPr id="5" name="Footer Placeholder 4">
            <a:extLst>
              <a:ext uri="{FF2B5EF4-FFF2-40B4-BE49-F238E27FC236}">
                <a16:creationId xmlns:a16="http://schemas.microsoft.com/office/drawing/2014/main" id="{39FE1FD0-B95E-4CF6-9A27-0F91F96DA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6123BE-5891-49D6-A758-867A98F38D77}"/>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3597226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85FC7-1BEA-438E-A0A7-88FF551122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BD5F5C0-417B-4A28-8AE9-A79AC74A625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4BC6257-C490-4059-9E97-16E46673C65A}"/>
              </a:ext>
            </a:extLst>
          </p:cNvPr>
          <p:cNvSpPr>
            <a:spLocks noGrp="1"/>
          </p:cNvSpPr>
          <p:nvPr>
            <p:ph type="dt" sz="half" idx="10"/>
          </p:nvPr>
        </p:nvSpPr>
        <p:spPr/>
        <p:txBody>
          <a:bodyPr/>
          <a:lstStyle/>
          <a:p>
            <a:fld id="{EED1C14C-A143-42F5-B247-D0E800131009}" type="datetimeFigureOut">
              <a:rPr lang="en-US" smtClean="0"/>
              <a:t>6/6/2024</a:t>
            </a:fld>
            <a:endParaRPr lang="en-US"/>
          </a:p>
        </p:txBody>
      </p:sp>
      <p:sp>
        <p:nvSpPr>
          <p:cNvPr id="5" name="Footer Placeholder 4">
            <a:extLst>
              <a:ext uri="{FF2B5EF4-FFF2-40B4-BE49-F238E27FC236}">
                <a16:creationId xmlns:a16="http://schemas.microsoft.com/office/drawing/2014/main" id="{7A4051CD-74EC-43C1-9F21-D33BD297FC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C95141-29DC-41BA-BE25-E899055F317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6945323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4FC21-AE04-4050-80E6-D9DCA4B50C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1885F7E-EF45-48F7-9E54-C6806D0E963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724501F-6ED5-4112-B037-D3E9F8CF2C8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861E48C-176E-4E60-8CB3-5425169963CD}"/>
              </a:ext>
            </a:extLst>
          </p:cNvPr>
          <p:cNvSpPr>
            <a:spLocks noGrp="1"/>
          </p:cNvSpPr>
          <p:nvPr>
            <p:ph type="dt" sz="half" idx="10"/>
          </p:nvPr>
        </p:nvSpPr>
        <p:spPr/>
        <p:txBody>
          <a:bodyPr/>
          <a:lstStyle/>
          <a:p>
            <a:fld id="{EED1C14C-A143-42F5-B247-D0E800131009}" type="datetimeFigureOut">
              <a:rPr lang="en-US" smtClean="0"/>
              <a:t>6/6/2024</a:t>
            </a:fld>
            <a:endParaRPr lang="en-US"/>
          </a:p>
        </p:txBody>
      </p:sp>
      <p:sp>
        <p:nvSpPr>
          <p:cNvPr id="6" name="Footer Placeholder 5">
            <a:extLst>
              <a:ext uri="{FF2B5EF4-FFF2-40B4-BE49-F238E27FC236}">
                <a16:creationId xmlns:a16="http://schemas.microsoft.com/office/drawing/2014/main" id="{5852202B-C929-4B39-AF47-D17C38F868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EEEBF3-930A-4A23-810D-C1880E7A6D29}"/>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723384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48E08-A828-430D-B8A6-7302E570AD2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1FF5402-465C-4E68-BF7E-BFE1177B55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69B917D-5EC9-44FC-B8A7-9ADF4ADC4FA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DCF5D4-E55C-42FF-A7E5-2466DE35B8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7579A7F-77F4-4169-8D51-21234419984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735923-3BB5-4F33-8E76-56665E95B55A}"/>
              </a:ext>
            </a:extLst>
          </p:cNvPr>
          <p:cNvSpPr>
            <a:spLocks noGrp="1"/>
          </p:cNvSpPr>
          <p:nvPr>
            <p:ph type="dt" sz="half" idx="10"/>
          </p:nvPr>
        </p:nvSpPr>
        <p:spPr/>
        <p:txBody>
          <a:bodyPr/>
          <a:lstStyle/>
          <a:p>
            <a:fld id="{EED1C14C-A143-42F5-B247-D0E800131009}" type="datetimeFigureOut">
              <a:rPr lang="en-US" smtClean="0"/>
              <a:t>6/6/2024</a:t>
            </a:fld>
            <a:endParaRPr lang="en-US"/>
          </a:p>
        </p:txBody>
      </p:sp>
      <p:sp>
        <p:nvSpPr>
          <p:cNvPr id="8" name="Footer Placeholder 7">
            <a:extLst>
              <a:ext uri="{FF2B5EF4-FFF2-40B4-BE49-F238E27FC236}">
                <a16:creationId xmlns:a16="http://schemas.microsoft.com/office/drawing/2014/main" id="{FA43FC79-7089-4373-88DC-12501E7820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E0BEB1-B009-47B7-B159-DE05E615E710}"/>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41972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5FFCC-78CC-4E9D-A277-8230F27334A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4CEFE7-D923-48C1-B2FE-8110829C69E3}"/>
              </a:ext>
            </a:extLst>
          </p:cNvPr>
          <p:cNvSpPr>
            <a:spLocks noGrp="1"/>
          </p:cNvSpPr>
          <p:nvPr>
            <p:ph type="dt" sz="half" idx="10"/>
          </p:nvPr>
        </p:nvSpPr>
        <p:spPr/>
        <p:txBody>
          <a:bodyPr/>
          <a:lstStyle/>
          <a:p>
            <a:fld id="{EED1C14C-A143-42F5-B247-D0E800131009}" type="datetimeFigureOut">
              <a:rPr lang="en-US" smtClean="0"/>
              <a:t>6/6/2024</a:t>
            </a:fld>
            <a:endParaRPr lang="en-US"/>
          </a:p>
        </p:txBody>
      </p:sp>
      <p:sp>
        <p:nvSpPr>
          <p:cNvPr id="4" name="Footer Placeholder 3">
            <a:extLst>
              <a:ext uri="{FF2B5EF4-FFF2-40B4-BE49-F238E27FC236}">
                <a16:creationId xmlns:a16="http://schemas.microsoft.com/office/drawing/2014/main" id="{A68F91C9-7841-4F7B-8F24-B5FF45B5B39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896739-CF17-4867-A5ED-317AD19F5A3B}"/>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9531143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8942B-5ECF-4556-91C2-496E4C52EF8A}"/>
              </a:ext>
            </a:extLst>
          </p:cNvPr>
          <p:cNvSpPr>
            <a:spLocks noGrp="1"/>
          </p:cNvSpPr>
          <p:nvPr>
            <p:ph type="dt" sz="half" idx="10"/>
          </p:nvPr>
        </p:nvSpPr>
        <p:spPr/>
        <p:txBody>
          <a:bodyPr/>
          <a:lstStyle/>
          <a:p>
            <a:fld id="{EED1C14C-A143-42F5-B247-D0E800131009}" type="datetimeFigureOut">
              <a:rPr lang="en-US" smtClean="0"/>
              <a:t>6/6/2024</a:t>
            </a:fld>
            <a:endParaRPr lang="en-US"/>
          </a:p>
        </p:txBody>
      </p:sp>
      <p:sp>
        <p:nvSpPr>
          <p:cNvPr id="3" name="Footer Placeholder 2">
            <a:extLst>
              <a:ext uri="{FF2B5EF4-FFF2-40B4-BE49-F238E27FC236}">
                <a16:creationId xmlns:a16="http://schemas.microsoft.com/office/drawing/2014/main" id="{3E1589EF-E9AD-45F7-BFBE-6F8AD35703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18E0FA-5424-403C-8462-1B7C301C65D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246240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27A56-C315-441C-9002-DFD599AED2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F57D9A-8037-4B31-951B-4675ADA693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63141B-5121-4179-B3F6-5295691222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A60C32E-3427-4696-A55A-56886EA24AEB}"/>
              </a:ext>
            </a:extLst>
          </p:cNvPr>
          <p:cNvSpPr>
            <a:spLocks noGrp="1"/>
          </p:cNvSpPr>
          <p:nvPr>
            <p:ph type="dt" sz="half" idx="10"/>
          </p:nvPr>
        </p:nvSpPr>
        <p:spPr/>
        <p:txBody>
          <a:bodyPr/>
          <a:lstStyle/>
          <a:p>
            <a:fld id="{EED1C14C-A143-42F5-B247-D0E800131009}" type="datetimeFigureOut">
              <a:rPr lang="en-US" smtClean="0"/>
              <a:t>6/6/2024</a:t>
            </a:fld>
            <a:endParaRPr lang="en-US"/>
          </a:p>
        </p:txBody>
      </p:sp>
      <p:sp>
        <p:nvSpPr>
          <p:cNvPr id="6" name="Footer Placeholder 5">
            <a:extLst>
              <a:ext uri="{FF2B5EF4-FFF2-40B4-BE49-F238E27FC236}">
                <a16:creationId xmlns:a16="http://schemas.microsoft.com/office/drawing/2014/main" id="{7DDFE526-7D20-4EC0-9624-E779812957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AA82D7-E462-4060-85D6-85CF555401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8303051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E919B-BF68-4590-8CA9-A51BAC0F75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04BC1AA-5C68-47DC-BBF0-1E309865E5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F81A636-7F9C-43EC-B2F2-6FB3323CB7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D19410E-A050-4AA2-BC89-EF52EB1C34F6}"/>
              </a:ext>
            </a:extLst>
          </p:cNvPr>
          <p:cNvSpPr>
            <a:spLocks noGrp="1"/>
          </p:cNvSpPr>
          <p:nvPr>
            <p:ph type="dt" sz="half" idx="10"/>
          </p:nvPr>
        </p:nvSpPr>
        <p:spPr/>
        <p:txBody>
          <a:bodyPr/>
          <a:lstStyle/>
          <a:p>
            <a:fld id="{EED1C14C-A143-42F5-B247-D0E800131009}" type="datetimeFigureOut">
              <a:rPr lang="en-US" smtClean="0"/>
              <a:t>6/6/2024</a:t>
            </a:fld>
            <a:endParaRPr lang="en-US"/>
          </a:p>
        </p:txBody>
      </p:sp>
      <p:sp>
        <p:nvSpPr>
          <p:cNvPr id="6" name="Footer Placeholder 5">
            <a:extLst>
              <a:ext uri="{FF2B5EF4-FFF2-40B4-BE49-F238E27FC236}">
                <a16:creationId xmlns:a16="http://schemas.microsoft.com/office/drawing/2014/main" id="{B0C23AB0-18A5-4589-926D-C00F68CFEA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54EE52-EECA-4C6E-83E9-6382044D356C}"/>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6096888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3F6010-77C4-45FE-968C-712199A585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9B1B2C-5D5F-46D9-92F5-ECDF2816A1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334894-C6F5-46F1-BAA2-AFEA88E681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D1C14C-A143-42F5-B247-D0E800131009}" type="datetimeFigureOut">
              <a:rPr lang="en-US" smtClean="0"/>
              <a:t>6/6/2024</a:t>
            </a:fld>
            <a:endParaRPr lang="en-US"/>
          </a:p>
        </p:txBody>
      </p:sp>
      <p:sp>
        <p:nvSpPr>
          <p:cNvPr id="5" name="Footer Placeholder 4">
            <a:extLst>
              <a:ext uri="{FF2B5EF4-FFF2-40B4-BE49-F238E27FC236}">
                <a16:creationId xmlns:a16="http://schemas.microsoft.com/office/drawing/2014/main" id="{975B1C84-4663-4022-BBEA-7667FEBCF3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72820DA-1F3A-421F-A770-A6347089E3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03D32D-F1BC-4E9C-97E1-36CFF5B22341}" type="slidenum">
              <a:rPr lang="en-US" smtClean="0"/>
              <a:t>‹#›</a:t>
            </a:fld>
            <a:endParaRPr lang="en-US"/>
          </a:p>
        </p:txBody>
      </p:sp>
    </p:spTree>
    <p:extLst>
      <p:ext uri="{BB962C8B-B14F-4D97-AF65-F5344CB8AC3E}">
        <p14:creationId xmlns:p14="http://schemas.microsoft.com/office/powerpoint/2010/main" val="19048520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png"/><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4C21BAE-6866-4C7A-A7EC-C1B2E572D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Magnifying glass showing decling performance">
            <a:extLst>
              <a:ext uri="{FF2B5EF4-FFF2-40B4-BE49-F238E27FC236}">
                <a16:creationId xmlns:a16="http://schemas.microsoft.com/office/drawing/2014/main" id="{FC03A01B-8722-7C94-DB0A-E931FE75D8BB}"/>
              </a:ext>
            </a:extLst>
          </p:cNvPr>
          <p:cNvPicPr>
            <a:picLocks noChangeAspect="1"/>
          </p:cNvPicPr>
          <p:nvPr/>
        </p:nvPicPr>
        <p:blipFill rotWithShape="1">
          <a:blip r:embed="rId2"/>
          <a:srcRect t="1220" b="14510"/>
          <a:stretch/>
        </p:blipFill>
        <p:spPr>
          <a:xfrm>
            <a:off x="1" y="1"/>
            <a:ext cx="12192000" cy="6857999"/>
          </a:xfrm>
          <a:prstGeom prst="rect">
            <a:avLst/>
          </a:prstGeom>
        </p:spPr>
      </p:pic>
      <p:sp useBgFill="1">
        <p:nvSpPr>
          <p:cNvPr id="14" name="Freeform: Shape 13">
            <a:extLst>
              <a:ext uri="{FF2B5EF4-FFF2-40B4-BE49-F238E27FC236}">
                <a16:creationId xmlns:a16="http://schemas.microsoft.com/office/drawing/2014/main" id="{7E7D0C94-08B4-48AE-8813-CC4D60294F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3899" y="609600"/>
            <a:ext cx="5372101" cy="5513767"/>
          </a:xfrm>
          <a:custGeom>
            <a:avLst/>
            <a:gdLst>
              <a:gd name="connsiteX0" fmla="*/ 0 w 5372101"/>
              <a:gd name="connsiteY0" fmla="*/ 0 h 5513767"/>
              <a:gd name="connsiteX1" fmla="*/ 5372101 w 5372101"/>
              <a:gd name="connsiteY1" fmla="*/ 0 h 5513767"/>
              <a:gd name="connsiteX2" fmla="*/ 5372101 w 5372101"/>
              <a:gd name="connsiteY2" fmla="*/ 5513767 h 5513767"/>
              <a:gd name="connsiteX3" fmla="*/ 5363126 w 5372101"/>
              <a:gd name="connsiteY3" fmla="*/ 5512835 h 5513767"/>
              <a:gd name="connsiteX4" fmla="*/ 5316714 w 5372101"/>
              <a:gd name="connsiteY4" fmla="*/ 5491247 h 5513767"/>
              <a:gd name="connsiteX5" fmla="*/ 5198331 w 5372101"/>
              <a:gd name="connsiteY5" fmla="*/ 5470092 h 5513767"/>
              <a:gd name="connsiteX6" fmla="*/ 5150428 w 5372101"/>
              <a:gd name="connsiteY6" fmla="*/ 5472506 h 5513767"/>
              <a:gd name="connsiteX7" fmla="*/ 5085506 w 5372101"/>
              <a:gd name="connsiteY7" fmla="*/ 5468851 h 5513767"/>
              <a:gd name="connsiteX8" fmla="*/ 4968663 w 5372101"/>
              <a:gd name="connsiteY8" fmla="*/ 5470487 h 5513767"/>
              <a:gd name="connsiteX9" fmla="*/ 4815623 w 5372101"/>
              <a:gd name="connsiteY9" fmla="*/ 5458622 h 5513767"/>
              <a:gd name="connsiteX10" fmla="*/ 4716679 w 5372101"/>
              <a:gd name="connsiteY10" fmla="*/ 5405365 h 5513767"/>
              <a:gd name="connsiteX11" fmla="*/ 4704891 w 5372101"/>
              <a:gd name="connsiteY11" fmla="*/ 5411529 h 5513767"/>
              <a:gd name="connsiteX12" fmla="*/ 4630496 w 5372101"/>
              <a:gd name="connsiteY12" fmla="*/ 5396532 h 5513767"/>
              <a:gd name="connsiteX13" fmla="*/ 4506964 w 5372101"/>
              <a:gd name="connsiteY13" fmla="*/ 5396685 h 5513767"/>
              <a:gd name="connsiteX14" fmla="*/ 4427135 w 5372101"/>
              <a:gd name="connsiteY14" fmla="*/ 5358585 h 5513767"/>
              <a:gd name="connsiteX15" fmla="*/ 4028338 w 5372101"/>
              <a:gd name="connsiteY15" fmla="*/ 5313494 h 5513767"/>
              <a:gd name="connsiteX16" fmla="*/ 4015367 w 5372101"/>
              <a:gd name="connsiteY16" fmla="*/ 5320766 h 5513767"/>
              <a:gd name="connsiteX17" fmla="*/ 4002837 w 5372101"/>
              <a:gd name="connsiteY17" fmla="*/ 5322294 h 5513767"/>
              <a:gd name="connsiteX18" fmla="*/ 3997650 w 5372101"/>
              <a:gd name="connsiteY18" fmla="*/ 5329513 h 5513767"/>
              <a:gd name="connsiteX19" fmla="*/ 3991991 w 5372101"/>
              <a:gd name="connsiteY19" fmla="*/ 5331908 h 5513767"/>
              <a:gd name="connsiteX20" fmla="*/ 3925210 w 5372101"/>
              <a:gd name="connsiteY20" fmla="*/ 5319395 h 5513767"/>
              <a:gd name="connsiteX21" fmla="*/ 3837014 w 5372101"/>
              <a:gd name="connsiteY21" fmla="*/ 5289023 h 5513767"/>
              <a:gd name="connsiteX22" fmla="*/ 3798765 w 5372101"/>
              <a:gd name="connsiteY22" fmla="*/ 5299431 h 5513767"/>
              <a:gd name="connsiteX23" fmla="*/ 3792144 w 5372101"/>
              <a:gd name="connsiteY23" fmla="*/ 5301616 h 5513767"/>
              <a:gd name="connsiteX24" fmla="*/ 3766249 w 5372101"/>
              <a:gd name="connsiteY24" fmla="*/ 5301869 h 5513767"/>
              <a:gd name="connsiteX25" fmla="*/ 3718651 w 5372101"/>
              <a:gd name="connsiteY25" fmla="*/ 5320541 h 5513767"/>
              <a:gd name="connsiteX26" fmla="*/ 3671207 w 5372101"/>
              <a:gd name="connsiteY26" fmla="*/ 5318046 h 5513767"/>
              <a:gd name="connsiteX27" fmla="*/ 3446863 w 5372101"/>
              <a:gd name="connsiteY27" fmla="*/ 5294348 h 5513767"/>
              <a:gd name="connsiteX28" fmla="*/ 3312000 w 5372101"/>
              <a:gd name="connsiteY28" fmla="*/ 5286923 h 5513767"/>
              <a:gd name="connsiteX29" fmla="*/ 3259756 w 5372101"/>
              <a:gd name="connsiteY29" fmla="*/ 5294712 h 5513767"/>
              <a:gd name="connsiteX30" fmla="*/ 3187481 w 5372101"/>
              <a:gd name="connsiteY30" fmla="*/ 5298457 h 5513767"/>
              <a:gd name="connsiteX31" fmla="*/ 3124115 w 5372101"/>
              <a:gd name="connsiteY31" fmla="*/ 5294626 h 5513767"/>
              <a:gd name="connsiteX32" fmla="*/ 3099907 w 5372101"/>
              <a:gd name="connsiteY32" fmla="*/ 5302443 h 5513767"/>
              <a:gd name="connsiteX33" fmla="*/ 3017494 w 5372101"/>
              <a:gd name="connsiteY33" fmla="*/ 5301439 h 5513767"/>
              <a:gd name="connsiteX34" fmla="*/ 3010848 w 5372101"/>
              <a:gd name="connsiteY34" fmla="*/ 5307225 h 5513767"/>
              <a:gd name="connsiteX35" fmla="*/ 2994286 w 5372101"/>
              <a:gd name="connsiteY35" fmla="*/ 5309060 h 5513767"/>
              <a:gd name="connsiteX36" fmla="*/ 2988160 w 5372101"/>
              <a:gd name="connsiteY36" fmla="*/ 5310041 h 5513767"/>
              <a:gd name="connsiteX37" fmla="*/ 2984260 w 5372101"/>
              <a:gd name="connsiteY37" fmla="*/ 5307528 h 5513767"/>
              <a:gd name="connsiteX38" fmla="*/ 2979127 w 5372101"/>
              <a:gd name="connsiteY38" fmla="*/ 5308389 h 5513767"/>
              <a:gd name="connsiteX39" fmla="*/ 2978660 w 5372101"/>
              <a:gd name="connsiteY39" fmla="*/ 5311563 h 5513767"/>
              <a:gd name="connsiteX40" fmla="*/ 2946326 w 5372101"/>
              <a:gd name="connsiteY40" fmla="*/ 5316745 h 5513767"/>
              <a:gd name="connsiteX41" fmla="*/ 2713134 w 5372101"/>
              <a:gd name="connsiteY41" fmla="*/ 5331381 h 5513767"/>
              <a:gd name="connsiteX42" fmla="*/ 2352072 w 5372101"/>
              <a:gd name="connsiteY42" fmla="*/ 5342761 h 5513767"/>
              <a:gd name="connsiteX43" fmla="*/ 2260922 w 5372101"/>
              <a:gd name="connsiteY43" fmla="*/ 5328122 h 5513767"/>
              <a:gd name="connsiteX44" fmla="*/ 2178497 w 5372101"/>
              <a:gd name="connsiteY44" fmla="*/ 5351065 h 5513767"/>
              <a:gd name="connsiteX45" fmla="*/ 2034408 w 5372101"/>
              <a:gd name="connsiteY45" fmla="*/ 5307958 h 5513767"/>
              <a:gd name="connsiteX46" fmla="*/ 1831505 w 5372101"/>
              <a:gd name="connsiteY46" fmla="*/ 5312691 h 5513767"/>
              <a:gd name="connsiteX47" fmla="*/ 1710387 w 5372101"/>
              <a:gd name="connsiteY47" fmla="*/ 5308705 h 5513767"/>
              <a:gd name="connsiteX48" fmla="*/ 1664816 w 5372101"/>
              <a:gd name="connsiteY48" fmla="*/ 5296479 h 5513767"/>
              <a:gd name="connsiteX49" fmla="*/ 1600883 w 5372101"/>
              <a:gd name="connsiteY49" fmla="*/ 5286607 h 5513767"/>
              <a:gd name="connsiteX50" fmla="*/ 1488397 w 5372101"/>
              <a:gd name="connsiteY50" fmla="*/ 5260898 h 5513767"/>
              <a:gd name="connsiteX51" fmla="*/ 1336670 w 5372101"/>
              <a:gd name="connsiteY51" fmla="*/ 5240770 h 5513767"/>
              <a:gd name="connsiteX52" fmla="*/ 1224297 w 5372101"/>
              <a:gd name="connsiteY52" fmla="*/ 5271845 h 5513767"/>
              <a:gd name="connsiteX53" fmla="*/ 1214830 w 5372101"/>
              <a:gd name="connsiteY53" fmla="*/ 5263450 h 5513767"/>
              <a:gd name="connsiteX54" fmla="*/ 1138181 w 5372101"/>
              <a:gd name="connsiteY54" fmla="*/ 5262590 h 5513767"/>
              <a:gd name="connsiteX55" fmla="*/ 943575 w 5372101"/>
              <a:gd name="connsiteY55" fmla="*/ 5290808 h 5513767"/>
              <a:gd name="connsiteX56" fmla="*/ 529813 w 5372101"/>
              <a:gd name="connsiteY56" fmla="*/ 5218555 h 5513767"/>
              <a:gd name="connsiteX57" fmla="*/ 519546 w 5372101"/>
              <a:gd name="connsiteY57" fmla="*/ 5208845 h 5513767"/>
              <a:gd name="connsiteX58" fmla="*/ 507906 w 5372101"/>
              <a:gd name="connsiteY58" fmla="*/ 5204779 h 5513767"/>
              <a:gd name="connsiteX59" fmla="*/ 505153 w 5372101"/>
              <a:gd name="connsiteY59" fmla="*/ 5196726 h 5513767"/>
              <a:gd name="connsiteX60" fmla="*/ 500429 w 5372101"/>
              <a:gd name="connsiteY60" fmla="*/ 5193241 h 5513767"/>
              <a:gd name="connsiteX61" fmla="*/ 431923 w 5372101"/>
              <a:gd name="connsiteY61" fmla="*/ 5191553 h 5513767"/>
              <a:gd name="connsiteX62" fmla="*/ 337115 w 5372101"/>
              <a:gd name="connsiteY62" fmla="*/ 5202714 h 5513767"/>
              <a:gd name="connsiteX63" fmla="*/ 303383 w 5372101"/>
              <a:gd name="connsiteY63" fmla="*/ 5184750 h 5513767"/>
              <a:gd name="connsiteX64" fmla="*/ 297664 w 5372101"/>
              <a:gd name="connsiteY64" fmla="*/ 5181269 h 5513767"/>
              <a:gd name="connsiteX65" fmla="*/ 272701 w 5372101"/>
              <a:gd name="connsiteY65" fmla="*/ 5175678 h 5513767"/>
              <a:gd name="connsiteX66" fmla="*/ 268242 w 5372101"/>
              <a:gd name="connsiteY66" fmla="*/ 5163678 h 5513767"/>
              <a:gd name="connsiteX67" fmla="*/ 232517 w 5372101"/>
              <a:gd name="connsiteY67" fmla="*/ 5147792 h 5513767"/>
              <a:gd name="connsiteX68" fmla="*/ 185851 w 5372101"/>
              <a:gd name="connsiteY68" fmla="*/ 5140408 h 5513767"/>
              <a:gd name="connsiteX69" fmla="*/ 20337 w 5372101"/>
              <a:gd name="connsiteY69" fmla="*/ 5113040 h 5513767"/>
              <a:gd name="connsiteX70" fmla="*/ 0 w 5372101"/>
              <a:gd name="connsiteY70" fmla="*/ 5112243 h 551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372101" h="5513767">
                <a:moveTo>
                  <a:pt x="0" y="0"/>
                </a:moveTo>
                <a:lnTo>
                  <a:pt x="5372101" y="0"/>
                </a:lnTo>
                <a:lnTo>
                  <a:pt x="5372101" y="5513767"/>
                </a:lnTo>
                <a:lnTo>
                  <a:pt x="5363126" y="5512835"/>
                </a:lnTo>
                <a:cubicBezTo>
                  <a:pt x="5345779" y="5509071"/>
                  <a:pt x="5329767" y="5502649"/>
                  <a:pt x="5316714" y="5491247"/>
                </a:cubicBezTo>
                <a:cubicBezTo>
                  <a:pt x="5295689" y="5478131"/>
                  <a:pt x="5219502" y="5459909"/>
                  <a:pt x="5198331" y="5470092"/>
                </a:cubicBezTo>
                <a:cubicBezTo>
                  <a:pt x="5181052" y="5469102"/>
                  <a:pt x="5165047" y="5459569"/>
                  <a:pt x="5150428" y="5472506"/>
                </a:cubicBezTo>
                <a:cubicBezTo>
                  <a:pt x="5129562" y="5487248"/>
                  <a:pt x="5088050" y="5445894"/>
                  <a:pt x="5085506" y="5468851"/>
                </a:cubicBezTo>
                <a:cubicBezTo>
                  <a:pt x="5055692" y="5440170"/>
                  <a:pt x="5006122" y="5469577"/>
                  <a:pt x="4968663" y="5470487"/>
                </a:cubicBezTo>
                <a:cubicBezTo>
                  <a:pt x="4947085" y="5444049"/>
                  <a:pt x="4889767" y="5472037"/>
                  <a:pt x="4815623" y="5458622"/>
                </a:cubicBezTo>
                <a:cubicBezTo>
                  <a:pt x="4792418" y="5428488"/>
                  <a:pt x="4765548" y="5449887"/>
                  <a:pt x="4716679" y="5405365"/>
                </a:cubicBezTo>
                <a:cubicBezTo>
                  <a:pt x="4713235" y="5407807"/>
                  <a:pt x="4709266" y="5409883"/>
                  <a:pt x="4704891" y="5411529"/>
                </a:cubicBezTo>
                <a:cubicBezTo>
                  <a:pt x="4679473" y="5421092"/>
                  <a:pt x="4646164" y="5414379"/>
                  <a:pt x="4630496" y="5396532"/>
                </a:cubicBezTo>
                <a:cubicBezTo>
                  <a:pt x="4590205" y="5365061"/>
                  <a:pt x="4548419" y="5412094"/>
                  <a:pt x="4506964" y="5396685"/>
                </a:cubicBezTo>
                <a:lnTo>
                  <a:pt x="4427135" y="5358585"/>
                </a:lnTo>
                <a:cubicBezTo>
                  <a:pt x="4319267" y="5308575"/>
                  <a:pt x="4152341" y="5340956"/>
                  <a:pt x="4028338" y="5313494"/>
                </a:cubicBezTo>
                <a:lnTo>
                  <a:pt x="4015367" y="5320766"/>
                </a:lnTo>
                <a:lnTo>
                  <a:pt x="4002837" y="5322294"/>
                </a:lnTo>
                <a:lnTo>
                  <a:pt x="3997650" y="5329513"/>
                </a:lnTo>
                <a:lnTo>
                  <a:pt x="3991991" y="5331908"/>
                </a:lnTo>
                <a:cubicBezTo>
                  <a:pt x="3969659" y="5338581"/>
                  <a:pt x="3978880" y="5316131"/>
                  <a:pt x="3925210" y="5319395"/>
                </a:cubicBezTo>
                <a:cubicBezTo>
                  <a:pt x="3947765" y="5277139"/>
                  <a:pt x="3837331" y="5338342"/>
                  <a:pt x="3837014" y="5289023"/>
                </a:cubicBezTo>
                <a:cubicBezTo>
                  <a:pt x="3824001" y="5291376"/>
                  <a:pt x="3811407" y="5295212"/>
                  <a:pt x="3798765" y="5299431"/>
                </a:cubicBezTo>
                <a:lnTo>
                  <a:pt x="3792144" y="5301616"/>
                </a:lnTo>
                <a:lnTo>
                  <a:pt x="3766249" y="5301869"/>
                </a:lnTo>
                <a:lnTo>
                  <a:pt x="3718651" y="5320541"/>
                </a:lnTo>
                <a:cubicBezTo>
                  <a:pt x="3703968" y="5321892"/>
                  <a:pt x="3688308" y="5321427"/>
                  <a:pt x="3671207" y="5318046"/>
                </a:cubicBezTo>
                <a:cubicBezTo>
                  <a:pt x="3616458" y="5288532"/>
                  <a:pt x="3514048" y="5333307"/>
                  <a:pt x="3446863" y="5294348"/>
                </a:cubicBezTo>
                <a:cubicBezTo>
                  <a:pt x="3420930" y="5283822"/>
                  <a:pt x="3333157" y="5274511"/>
                  <a:pt x="3312000" y="5286923"/>
                </a:cubicBezTo>
                <a:cubicBezTo>
                  <a:pt x="3292759" y="5287903"/>
                  <a:pt x="3273112" y="5280334"/>
                  <a:pt x="3259756" y="5294712"/>
                </a:cubicBezTo>
                <a:cubicBezTo>
                  <a:pt x="3239905" y="5311572"/>
                  <a:pt x="3185410" y="5275588"/>
                  <a:pt x="3187481" y="5298457"/>
                </a:cubicBezTo>
                <a:cubicBezTo>
                  <a:pt x="3168018" y="5286036"/>
                  <a:pt x="3146200" y="5288458"/>
                  <a:pt x="3124115" y="5294626"/>
                </a:cubicBezTo>
                <a:lnTo>
                  <a:pt x="3099907" y="5302443"/>
                </a:lnTo>
                <a:lnTo>
                  <a:pt x="3017494" y="5301439"/>
                </a:lnTo>
                <a:lnTo>
                  <a:pt x="3010848" y="5307225"/>
                </a:lnTo>
                <a:lnTo>
                  <a:pt x="2994286" y="5309060"/>
                </a:lnTo>
                <a:lnTo>
                  <a:pt x="2988160" y="5310041"/>
                </a:lnTo>
                <a:lnTo>
                  <a:pt x="2984260" y="5307528"/>
                </a:lnTo>
                <a:cubicBezTo>
                  <a:pt x="2981957" y="5306419"/>
                  <a:pt x="2980273" y="5306402"/>
                  <a:pt x="2979127" y="5308389"/>
                </a:cubicBezTo>
                <a:cubicBezTo>
                  <a:pt x="2978971" y="5309447"/>
                  <a:pt x="2978816" y="5310505"/>
                  <a:pt x="2978660" y="5311563"/>
                </a:cubicBezTo>
                <a:lnTo>
                  <a:pt x="2946326" y="5316745"/>
                </a:lnTo>
                <a:lnTo>
                  <a:pt x="2713134" y="5331381"/>
                </a:lnTo>
                <a:cubicBezTo>
                  <a:pt x="2610698" y="5372328"/>
                  <a:pt x="2466037" y="5325762"/>
                  <a:pt x="2352072" y="5342761"/>
                </a:cubicBezTo>
                <a:cubicBezTo>
                  <a:pt x="2293501" y="5293708"/>
                  <a:pt x="2324138" y="5338538"/>
                  <a:pt x="2260922" y="5328122"/>
                </a:cubicBezTo>
                <a:cubicBezTo>
                  <a:pt x="2275681" y="5372347"/>
                  <a:pt x="2185007" y="5301703"/>
                  <a:pt x="2178497" y="5351065"/>
                </a:cubicBezTo>
                <a:cubicBezTo>
                  <a:pt x="2133294" y="5337229"/>
                  <a:pt x="2097074" y="5300208"/>
                  <a:pt x="2034408" y="5307958"/>
                </a:cubicBezTo>
                <a:cubicBezTo>
                  <a:pt x="1981894" y="5332879"/>
                  <a:pt x="1896288" y="5279365"/>
                  <a:pt x="1831505" y="5312691"/>
                </a:cubicBezTo>
                <a:cubicBezTo>
                  <a:pt x="1807063" y="5321035"/>
                  <a:pt x="1727674" y="5322925"/>
                  <a:pt x="1710387" y="5308705"/>
                </a:cubicBezTo>
                <a:cubicBezTo>
                  <a:pt x="1693367" y="5306094"/>
                  <a:pt x="1674901" y="5312009"/>
                  <a:pt x="1664816" y="5296479"/>
                </a:cubicBezTo>
                <a:cubicBezTo>
                  <a:pt x="1649255" y="5277912"/>
                  <a:pt x="1596152" y="5309335"/>
                  <a:pt x="1600883" y="5286607"/>
                </a:cubicBezTo>
                <a:cubicBezTo>
                  <a:pt x="1563066" y="5308189"/>
                  <a:pt x="1524339" y="5269513"/>
                  <a:pt x="1488397" y="5260898"/>
                </a:cubicBezTo>
                <a:cubicBezTo>
                  <a:pt x="1459246" y="5282011"/>
                  <a:pt x="1412580" y="5243108"/>
                  <a:pt x="1336670" y="5240770"/>
                </a:cubicBezTo>
                <a:cubicBezTo>
                  <a:pt x="1304792" y="5265122"/>
                  <a:pt x="1285508" y="5238878"/>
                  <a:pt x="1224297" y="5271845"/>
                </a:cubicBezTo>
                <a:cubicBezTo>
                  <a:pt x="1221731" y="5268771"/>
                  <a:pt x="1218543" y="5265944"/>
                  <a:pt x="1214830" y="5263450"/>
                </a:cubicBezTo>
                <a:cubicBezTo>
                  <a:pt x="1193241" y="5248952"/>
                  <a:pt x="1158925" y="5248567"/>
                  <a:pt x="1138181" y="5262590"/>
                </a:cubicBezTo>
                <a:lnTo>
                  <a:pt x="943575" y="5290808"/>
                </a:lnTo>
                <a:cubicBezTo>
                  <a:pt x="823587" y="5316899"/>
                  <a:pt x="658340" y="5217603"/>
                  <a:pt x="529813" y="5218555"/>
                </a:cubicBezTo>
                <a:lnTo>
                  <a:pt x="519546" y="5208845"/>
                </a:lnTo>
                <a:lnTo>
                  <a:pt x="507906" y="5204779"/>
                </a:lnTo>
                <a:lnTo>
                  <a:pt x="505153" y="5196726"/>
                </a:lnTo>
                <a:lnTo>
                  <a:pt x="500429" y="5193241"/>
                </a:lnTo>
                <a:cubicBezTo>
                  <a:pt x="480923" y="5182176"/>
                  <a:pt x="482807" y="5205793"/>
                  <a:pt x="431923" y="5191553"/>
                </a:cubicBezTo>
                <a:cubicBezTo>
                  <a:pt x="440499" y="5237077"/>
                  <a:pt x="352872" y="5155083"/>
                  <a:pt x="337115" y="5202714"/>
                </a:cubicBezTo>
                <a:cubicBezTo>
                  <a:pt x="325265" y="5197752"/>
                  <a:pt x="314288" y="5191441"/>
                  <a:pt x="303383" y="5184750"/>
                </a:cubicBezTo>
                <a:lnTo>
                  <a:pt x="297664" y="5181269"/>
                </a:lnTo>
                <a:lnTo>
                  <a:pt x="272701" y="5175678"/>
                </a:lnTo>
                <a:lnTo>
                  <a:pt x="268242" y="5163678"/>
                </a:lnTo>
                <a:lnTo>
                  <a:pt x="232517" y="5147792"/>
                </a:lnTo>
                <a:cubicBezTo>
                  <a:pt x="218741" y="5143453"/>
                  <a:pt x="203450" y="5140668"/>
                  <a:pt x="185851" y="5140408"/>
                </a:cubicBezTo>
                <a:cubicBezTo>
                  <a:pt x="139207" y="5153337"/>
                  <a:pt x="79723" y="5120316"/>
                  <a:pt x="20337" y="5113040"/>
                </a:cubicBezTo>
                <a:lnTo>
                  <a:pt x="0" y="5112243"/>
                </a:lnTo>
                <a:close/>
              </a:path>
            </a:pathLst>
          </a:custGeom>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1">
            <a:extLst>
              <a:ext uri="{FF2B5EF4-FFF2-40B4-BE49-F238E27FC236}">
                <a16:creationId xmlns:a16="http://schemas.microsoft.com/office/drawing/2014/main" id="{CA8824EF-9B0F-408F-99E9-DC6DF50F17EA}"/>
              </a:ext>
            </a:extLst>
          </p:cNvPr>
          <p:cNvSpPr>
            <a:spLocks noGrp="1"/>
          </p:cNvSpPr>
          <p:nvPr>
            <p:ph type="ctrTitle"/>
          </p:nvPr>
        </p:nvSpPr>
        <p:spPr>
          <a:xfrm>
            <a:off x="1037809" y="1071350"/>
            <a:ext cx="4775162" cy="1339382"/>
          </a:xfrm>
        </p:spPr>
        <p:txBody>
          <a:bodyPr vert="horz" lIns="91440" tIns="45720" rIns="91440" bIns="45720" rtlCol="0" anchor="ctr">
            <a:normAutofit/>
          </a:bodyPr>
          <a:lstStyle/>
          <a:p>
            <a:r>
              <a:rPr lang="en-US" sz="2800"/>
              <a:t>Final Project</a:t>
            </a:r>
            <a:br>
              <a:rPr lang="en-US" sz="2800"/>
            </a:br>
            <a:r>
              <a:rPr lang="en-US" sz="2800" b="1"/>
              <a:t>Small Business Applications and Loan Amounts</a:t>
            </a:r>
          </a:p>
        </p:txBody>
      </p:sp>
      <p:sp>
        <p:nvSpPr>
          <p:cNvPr id="16" name="Rectangle 6">
            <a:extLst>
              <a:ext uri="{FF2B5EF4-FFF2-40B4-BE49-F238E27FC236}">
                <a16:creationId xmlns:a16="http://schemas.microsoft.com/office/drawing/2014/main" id="{F0C518C2-0AA4-470C-87B9-9CBF428FBA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64666" y="399531"/>
            <a:ext cx="1707751"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294EE6B-0EC4-F9BC-8CE8-6939C2098677}"/>
              </a:ext>
            </a:extLst>
          </p:cNvPr>
          <p:cNvSpPr txBox="1"/>
          <p:nvPr/>
        </p:nvSpPr>
        <p:spPr>
          <a:xfrm>
            <a:off x="1189319" y="2547257"/>
            <a:ext cx="4775162" cy="3109740"/>
          </a:xfrm>
          <a:prstGeom prst="rect">
            <a:avLst/>
          </a:prstGeom>
        </p:spPr>
        <p:txBody>
          <a:bodyPr vert="horz" lIns="91440" tIns="45720" rIns="91440" bIns="45720" rtlCol="0" anchor="ctr">
            <a:normAutofit/>
          </a:bodyPr>
          <a:lstStyle/>
          <a:p>
            <a:pPr marL="114300" indent="-342900">
              <a:lnSpc>
                <a:spcPct val="90000"/>
              </a:lnSpc>
              <a:spcAft>
                <a:spcPts val="600"/>
              </a:spcAft>
              <a:buFont typeface="Wingdings" panose="05000000000000000000" pitchFamily="2" charset="2"/>
              <a:buChar char="q"/>
            </a:pPr>
            <a:r>
              <a:rPr lang="en-US" sz="2000" dirty="0"/>
              <a:t>QSO 560 – Descriptive Business Analytics</a:t>
            </a:r>
          </a:p>
          <a:p>
            <a:pPr marL="114300" indent="-342900">
              <a:lnSpc>
                <a:spcPct val="90000"/>
              </a:lnSpc>
              <a:spcAft>
                <a:spcPts val="600"/>
              </a:spcAft>
              <a:buFont typeface="Wingdings" panose="05000000000000000000" pitchFamily="2" charset="2"/>
              <a:buChar char="q"/>
            </a:pPr>
            <a:endParaRPr lang="en-US" sz="2000" dirty="0"/>
          </a:p>
          <a:p>
            <a:pPr marL="114300" indent="-342900">
              <a:lnSpc>
                <a:spcPct val="90000"/>
              </a:lnSpc>
              <a:spcAft>
                <a:spcPts val="600"/>
              </a:spcAft>
              <a:buFont typeface="Wingdings" panose="05000000000000000000" pitchFamily="2" charset="2"/>
              <a:buChar char="q"/>
            </a:pPr>
            <a:r>
              <a:rPr lang="en-US" sz="2000" dirty="0"/>
              <a:t>Created by Risha Alam</a:t>
            </a:r>
          </a:p>
        </p:txBody>
      </p:sp>
    </p:spTree>
    <p:extLst>
      <p:ext uri="{BB962C8B-B14F-4D97-AF65-F5344CB8AC3E}">
        <p14:creationId xmlns:p14="http://schemas.microsoft.com/office/powerpoint/2010/main" val="959925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Isosceles Triangle 24">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Isosceles Triangle 26">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slide10" descr="Top Ten States by Loan Amount">
            <a:extLst>
              <a:ext uri="{FF2B5EF4-FFF2-40B4-BE49-F238E27FC236}">
                <a16:creationId xmlns:a16="http://schemas.microsoft.com/office/drawing/2014/main" id="{09C285F2-8E49-42BE-810D-08EDEABFE5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2593" y="643467"/>
            <a:ext cx="8929873" cy="5571065"/>
          </a:xfrm>
          <a:prstGeom prst="rect">
            <a:avLst/>
          </a:prstGeom>
        </p:spPr>
      </p:pic>
      <p:sp>
        <p:nvSpPr>
          <p:cNvPr id="2" name="TextBox 1">
            <a:extLst>
              <a:ext uri="{FF2B5EF4-FFF2-40B4-BE49-F238E27FC236}">
                <a16:creationId xmlns:a16="http://schemas.microsoft.com/office/drawing/2014/main" id="{B3E1213A-9B5A-0F23-3E54-83F8A1201569}"/>
              </a:ext>
            </a:extLst>
          </p:cNvPr>
          <p:cNvSpPr txBox="1"/>
          <p:nvPr/>
        </p:nvSpPr>
        <p:spPr>
          <a:xfrm>
            <a:off x="9067501" y="1480837"/>
            <a:ext cx="2535116" cy="4047262"/>
          </a:xfrm>
          <a:prstGeom prst="rect">
            <a:avLst/>
          </a:prstGeom>
          <a:noFill/>
        </p:spPr>
        <p:txBody>
          <a:bodyPr wrap="square" rtlCol="0">
            <a:spAutoFit/>
          </a:bodyPr>
          <a:lstStyle/>
          <a:p>
            <a:pPr marL="325755" indent="-325755" defTabSz="868680">
              <a:spcAft>
                <a:spcPts val="600"/>
              </a:spcAft>
              <a:buFont typeface="Wingdings" panose="05000000000000000000" pitchFamily="2" charset="2"/>
              <a:buChar char="q"/>
            </a:pPr>
            <a:r>
              <a:rPr lang="en-US" sz="1900" kern="1200" dirty="0">
                <a:solidFill>
                  <a:schemeClr val="tx1"/>
                </a:solidFill>
                <a:latin typeface="+mn-lt"/>
                <a:ea typeface="+mn-ea"/>
                <a:cs typeface="+mn-cs"/>
              </a:rPr>
              <a:t>California has the highest loan approval amount followed by Florida and Texas.</a:t>
            </a:r>
          </a:p>
          <a:p>
            <a:pPr marL="325755" indent="-325755" defTabSz="868680">
              <a:spcAft>
                <a:spcPts val="600"/>
              </a:spcAft>
              <a:buFont typeface="Wingdings" panose="05000000000000000000" pitchFamily="2" charset="2"/>
              <a:buChar char="q"/>
            </a:pPr>
            <a:endParaRPr lang="en-US" sz="1900" kern="1200" dirty="0">
              <a:solidFill>
                <a:schemeClr val="tx1"/>
              </a:solidFill>
              <a:latin typeface="+mn-lt"/>
              <a:ea typeface="+mn-ea"/>
              <a:cs typeface="+mn-cs"/>
            </a:endParaRPr>
          </a:p>
          <a:p>
            <a:pPr marL="325755" indent="-325755" defTabSz="868680">
              <a:spcAft>
                <a:spcPts val="600"/>
              </a:spcAft>
              <a:buFont typeface="Wingdings" panose="05000000000000000000" pitchFamily="2" charset="2"/>
              <a:buChar char="q"/>
            </a:pPr>
            <a:r>
              <a:rPr lang="en-US" sz="1900" kern="1200" dirty="0">
                <a:solidFill>
                  <a:schemeClr val="tx1"/>
                </a:solidFill>
                <a:latin typeface="+mn-lt"/>
                <a:ea typeface="+mn-ea"/>
                <a:cs typeface="+mn-cs"/>
              </a:rPr>
              <a:t>The last four states in the top ten which is UT, MA, WI, and GA have almost same amount of loan approval amount.</a:t>
            </a:r>
            <a:endParaRPr lang="en-US" sz="2000" dirty="0"/>
          </a:p>
        </p:txBody>
      </p:sp>
    </p:spTree>
    <p:extLst>
      <p:ext uri="{BB962C8B-B14F-4D97-AF65-F5344CB8AC3E}">
        <p14:creationId xmlns:p14="http://schemas.microsoft.com/office/powerpoint/2010/main" val="959925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3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0" name="Isosceles Triangle 3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Isosceles Triangle 4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slide25" descr="Top Ten States by Job Supported">
            <a:extLst>
              <a:ext uri="{FF2B5EF4-FFF2-40B4-BE49-F238E27FC236}">
                <a16:creationId xmlns:a16="http://schemas.microsoft.com/office/drawing/2014/main" id="{597D83A3-A325-4D6F-956B-FBEB129CD1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5750" y="643467"/>
            <a:ext cx="6015762" cy="5571065"/>
          </a:xfrm>
          <a:prstGeom prst="rect">
            <a:avLst/>
          </a:prstGeom>
        </p:spPr>
      </p:pic>
      <p:sp>
        <p:nvSpPr>
          <p:cNvPr id="2" name="TextBox 1">
            <a:extLst>
              <a:ext uri="{FF2B5EF4-FFF2-40B4-BE49-F238E27FC236}">
                <a16:creationId xmlns:a16="http://schemas.microsoft.com/office/drawing/2014/main" id="{4640FD78-86DC-2AD9-6977-81CA114DD691}"/>
              </a:ext>
            </a:extLst>
          </p:cNvPr>
          <p:cNvSpPr txBox="1"/>
          <p:nvPr/>
        </p:nvSpPr>
        <p:spPr>
          <a:xfrm>
            <a:off x="6980856" y="758542"/>
            <a:ext cx="4751573" cy="5112169"/>
          </a:xfrm>
          <a:prstGeom prst="rect">
            <a:avLst/>
          </a:prstGeom>
          <a:noFill/>
        </p:spPr>
        <p:txBody>
          <a:bodyPr wrap="square" rtlCol="0">
            <a:spAutoFit/>
          </a:bodyPr>
          <a:lstStyle/>
          <a:p>
            <a:pPr marL="318897" indent="-318897" defTabSz="850392">
              <a:spcAft>
                <a:spcPts val="600"/>
              </a:spcAft>
              <a:buFont typeface="Wingdings" panose="05000000000000000000" pitchFamily="2" charset="2"/>
              <a:buChar char="q"/>
            </a:pPr>
            <a:r>
              <a:rPr lang="en-US" sz="1860" kern="1200" dirty="0">
                <a:solidFill>
                  <a:schemeClr val="tx1"/>
                </a:solidFill>
                <a:latin typeface="+mn-lt"/>
                <a:ea typeface="+mn-ea"/>
                <a:cs typeface="+mn-cs"/>
              </a:rPr>
              <a:t> California stands out prominently with the largest bubble, indicating the highest number of jobs supported at 204,000. This suggests that California plays a crucial role in job creation and employment opportunities, reflecting its diverse and dynamic economy across various industries.</a:t>
            </a:r>
          </a:p>
          <a:p>
            <a:pPr marL="318897" indent="-318897" defTabSz="850392">
              <a:spcAft>
                <a:spcPts val="600"/>
              </a:spcAft>
              <a:buFont typeface="Wingdings" panose="05000000000000000000" pitchFamily="2" charset="2"/>
              <a:buChar char="q"/>
            </a:pPr>
            <a:endParaRPr lang="en-US" sz="1860" kern="1200" dirty="0">
              <a:solidFill>
                <a:schemeClr val="tx1"/>
              </a:solidFill>
              <a:latin typeface="+mn-lt"/>
              <a:ea typeface="+mn-ea"/>
              <a:cs typeface="+mn-cs"/>
            </a:endParaRPr>
          </a:p>
          <a:p>
            <a:pPr marL="318897" indent="-318897" defTabSz="850392">
              <a:spcAft>
                <a:spcPts val="600"/>
              </a:spcAft>
              <a:buFont typeface="Wingdings" panose="05000000000000000000" pitchFamily="2" charset="2"/>
              <a:buChar char="q"/>
            </a:pPr>
            <a:r>
              <a:rPr lang="en-US" sz="1860" kern="1200" dirty="0">
                <a:solidFill>
                  <a:schemeClr val="tx1"/>
                </a:solidFill>
                <a:latin typeface="+mn-lt"/>
                <a:ea typeface="+mn-ea"/>
                <a:cs typeface="+mn-cs"/>
              </a:rPr>
              <a:t>Florida and Texas also show significant job support, with 67,000 and 60,000 jobs, respectively. This underscores the importance of these states in providing employment opportunities and contributing to workforce growth, likely driven by their large populations and robust economic sectors such as tourism, technology, and energy.</a:t>
            </a:r>
            <a:endParaRPr lang="en-US" sz="2000" dirty="0"/>
          </a:p>
        </p:txBody>
      </p:sp>
    </p:spTree>
    <p:extLst>
      <p:ext uri="{BB962C8B-B14F-4D97-AF65-F5344CB8AC3E}">
        <p14:creationId xmlns:p14="http://schemas.microsoft.com/office/powerpoint/2010/main" val="959925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86FF76B9-219D-4469-AF87-0236D2903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9" name="Group 28">
            <a:extLst>
              <a:ext uri="{FF2B5EF4-FFF2-40B4-BE49-F238E27FC236}">
                <a16:creationId xmlns:a16="http://schemas.microsoft.com/office/drawing/2014/main" id="{DB88BD78-87E1-424D-B479-C37D8E41B12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30" name="Freeform: Shape 29">
              <a:extLst>
                <a:ext uri="{FF2B5EF4-FFF2-40B4-BE49-F238E27FC236}">
                  <a16:creationId xmlns:a16="http://schemas.microsoft.com/office/drawing/2014/main" id="{C05EB894-9410-4B20-95E4-7A25101AB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166E38B6-B050-4340-8E8F-3A971DADC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Rectangle 32">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Isosceles Triangle 34">
            <a:extLst>
              <a:ext uri="{FF2B5EF4-FFF2-40B4-BE49-F238E27FC236}">
                <a16:creationId xmlns:a16="http://schemas.microsoft.com/office/drawing/2014/main" id="{633C5E46-DAC5-4661-9C87-22B08E2A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slide22" descr="Top Ten Loan Approved and Job supported States">
            <a:extLst>
              <a:ext uri="{FF2B5EF4-FFF2-40B4-BE49-F238E27FC236}">
                <a16:creationId xmlns:a16="http://schemas.microsoft.com/office/drawing/2014/main" id="{45D9E36C-3EEF-4DA1-8F98-C6D0F359AE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8635" y="643467"/>
            <a:ext cx="8730136" cy="5571065"/>
          </a:xfrm>
          <a:prstGeom prst="rect">
            <a:avLst/>
          </a:prstGeom>
        </p:spPr>
      </p:pic>
      <p:sp>
        <p:nvSpPr>
          <p:cNvPr id="2" name="TextBox 1">
            <a:extLst>
              <a:ext uri="{FF2B5EF4-FFF2-40B4-BE49-F238E27FC236}">
                <a16:creationId xmlns:a16="http://schemas.microsoft.com/office/drawing/2014/main" id="{8CBE50C0-99DA-89C8-810F-47793D7F8FC7}"/>
              </a:ext>
            </a:extLst>
          </p:cNvPr>
          <p:cNvSpPr txBox="1"/>
          <p:nvPr/>
        </p:nvSpPr>
        <p:spPr>
          <a:xfrm>
            <a:off x="8917276" y="1740589"/>
            <a:ext cx="2286089" cy="4001095"/>
          </a:xfrm>
          <a:prstGeom prst="rect">
            <a:avLst/>
          </a:prstGeom>
          <a:noFill/>
        </p:spPr>
        <p:txBody>
          <a:bodyPr wrap="square" rtlCol="0">
            <a:spAutoFit/>
          </a:bodyPr>
          <a:lstStyle/>
          <a:p>
            <a:pPr marL="308610" indent="-308610" defTabSz="822960">
              <a:spcAft>
                <a:spcPts val="600"/>
              </a:spcAft>
              <a:buFont typeface="Wingdings" panose="05000000000000000000" pitchFamily="2" charset="2"/>
              <a:buChar char="q"/>
            </a:pPr>
            <a:r>
              <a:rPr lang="en-US" sz="1800" kern="1200">
                <a:solidFill>
                  <a:schemeClr val="tx1"/>
                </a:solidFill>
                <a:latin typeface="+mn-lt"/>
                <a:ea typeface="+mn-ea"/>
                <a:cs typeface="+mn-cs"/>
              </a:rPr>
              <a:t>Gross loan amount approval and job supported has a similar trend in all the top ten states.</a:t>
            </a:r>
          </a:p>
          <a:p>
            <a:pPr marL="308610" indent="-308610" defTabSz="822960">
              <a:spcAft>
                <a:spcPts val="600"/>
              </a:spcAft>
              <a:buFont typeface="Wingdings" panose="05000000000000000000" pitchFamily="2" charset="2"/>
              <a:buChar char="q"/>
            </a:pPr>
            <a:endParaRPr lang="en-US" sz="1800" kern="1200">
              <a:solidFill>
                <a:schemeClr val="tx1"/>
              </a:solidFill>
              <a:latin typeface="+mn-lt"/>
              <a:ea typeface="+mn-ea"/>
              <a:cs typeface="+mn-cs"/>
            </a:endParaRPr>
          </a:p>
          <a:p>
            <a:pPr marL="308610" indent="-308610" defTabSz="822960">
              <a:spcAft>
                <a:spcPts val="600"/>
              </a:spcAft>
              <a:buFont typeface="Wingdings" panose="05000000000000000000" pitchFamily="2" charset="2"/>
              <a:buChar char="q"/>
            </a:pPr>
            <a:r>
              <a:rPr lang="en-US" sz="1800" kern="1200">
                <a:solidFill>
                  <a:schemeClr val="tx1"/>
                </a:solidFill>
                <a:latin typeface="+mn-lt"/>
                <a:ea typeface="+mn-ea"/>
                <a:cs typeface="+mn-cs"/>
              </a:rPr>
              <a:t>CA is on top in both cases.</a:t>
            </a:r>
          </a:p>
          <a:p>
            <a:pPr marL="308610" indent="-308610" defTabSz="822960">
              <a:spcAft>
                <a:spcPts val="600"/>
              </a:spcAft>
              <a:buFont typeface="Wingdings" panose="05000000000000000000" pitchFamily="2" charset="2"/>
              <a:buChar char="q"/>
            </a:pPr>
            <a:endParaRPr lang="en-US" sz="1800" kern="1200">
              <a:solidFill>
                <a:schemeClr val="tx1"/>
              </a:solidFill>
              <a:latin typeface="+mn-lt"/>
              <a:ea typeface="+mn-ea"/>
              <a:cs typeface="+mn-cs"/>
            </a:endParaRPr>
          </a:p>
          <a:p>
            <a:pPr marL="308610" indent="-308610" defTabSz="822960">
              <a:spcAft>
                <a:spcPts val="600"/>
              </a:spcAft>
              <a:buFont typeface="Wingdings" panose="05000000000000000000" pitchFamily="2" charset="2"/>
              <a:buChar char="q"/>
            </a:pPr>
            <a:r>
              <a:rPr lang="en-US" sz="1800" kern="1200">
                <a:solidFill>
                  <a:schemeClr val="tx1"/>
                </a:solidFill>
                <a:latin typeface="+mn-lt"/>
                <a:ea typeface="+mn-ea"/>
                <a:cs typeface="+mn-cs"/>
              </a:rPr>
              <a:t>MI has less loan amount still supported good number of jobs.</a:t>
            </a:r>
            <a:endParaRPr lang="en-US" sz="2000"/>
          </a:p>
        </p:txBody>
      </p:sp>
    </p:spTree>
    <p:extLst>
      <p:ext uri="{BB962C8B-B14F-4D97-AF65-F5344CB8AC3E}">
        <p14:creationId xmlns:p14="http://schemas.microsoft.com/office/powerpoint/2010/main" val="959925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3A397E3E-B90C-4D82-BAAA-36F7AC6A45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6" name="Group 25">
            <a:extLst>
              <a:ext uri="{FF2B5EF4-FFF2-40B4-BE49-F238E27FC236}">
                <a16:creationId xmlns:a16="http://schemas.microsoft.com/office/drawing/2014/main" id="{A464D8F0-8ADF-41F0-B6EF-EDCB07786F0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13871"/>
            <a:ext cx="1861854" cy="717514"/>
            <a:chOff x="0" y="604259"/>
            <a:chExt cx="1861854" cy="717514"/>
          </a:xfrm>
          <a:solidFill>
            <a:srgbClr val="FFFFFF"/>
          </a:solidFill>
        </p:grpSpPr>
        <p:sp>
          <p:nvSpPr>
            <p:cNvPr id="28" name="Freeform: Shape 27">
              <a:extLst>
                <a:ext uri="{FF2B5EF4-FFF2-40B4-BE49-F238E27FC236}">
                  <a16:creationId xmlns:a16="http://schemas.microsoft.com/office/drawing/2014/main" id="{75682B8C-4240-452F-96C1-4CD7E59B58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604259"/>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30" name="Freeform: Shape 29">
              <a:extLst>
                <a:ext uri="{FF2B5EF4-FFF2-40B4-BE49-F238E27FC236}">
                  <a16:creationId xmlns:a16="http://schemas.microsoft.com/office/drawing/2014/main" id="{52E986DD-2E0C-40E9-A0B4-1492E7C944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043994"/>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grpSp>
        <p:nvGrpSpPr>
          <p:cNvPr id="32" name="Group 31">
            <a:extLst>
              <a:ext uri="{FF2B5EF4-FFF2-40B4-BE49-F238E27FC236}">
                <a16:creationId xmlns:a16="http://schemas.microsoft.com/office/drawing/2014/main" id="{E21147CC-0146-459F-AC50-3DE54A0E77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13871"/>
            <a:ext cx="1861854" cy="717514"/>
            <a:chOff x="0" y="604259"/>
            <a:chExt cx="1861854" cy="717514"/>
          </a:xfrm>
          <a:solidFill>
            <a:schemeClr val="bg1"/>
          </a:solidFill>
        </p:grpSpPr>
        <p:sp>
          <p:nvSpPr>
            <p:cNvPr id="20" name="Freeform: Shape 19">
              <a:extLst>
                <a:ext uri="{FF2B5EF4-FFF2-40B4-BE49-F238E27FC236}">
                  <a16:creationId xmlns:a16="http://schemas.microsoft.com/office/drawing/2014/main" id="{0C8971EE-FF2D-4E91-9815-2CCC66CD94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604259"/>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21" name="Freeform: Shape 20">
              <a:extLst>
                <a:ext uri="{FF2B5EF4-FFF2-40B4-BE49-F238E27FC236}">
                  <a16:creationId xmlns:a16="http://schemas.microsoft.com/office/drawing/2014/main" id="{4921A2CC-9B13-43D7-8074-9B7479CEB6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043994"/>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grpSp>
        <p:nvGrpSpPr>
          <p:cNvPr id="23" name="Group 22">
            <a:extLst>
              <a:ext uri="{FF2B5EF4-FFF2-40B4-BE49-F238E27FC236}">
                <a16:creationId xmlns:a16="http://schemas.microsoft.com/office/drawing/2014/main" id="{CE7D92DE-9334-4F12-AD6B-8548D4F9A18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30364" y="1215898"/>
            <a:ext cx="3959478" cy="4710717"/>
            <a:chOff x="1674895" y="1345036"/>
            <a:chExt cx="5428610" cy="4210939"/>
          </a:xfrm>
        </p:grpSpPr>
        <p:sp>
          <p:nvSpPr>
            <p:cNvPr id="24" name="Rectangle 23">
              <a:extLst>
                <a:ext uri="{FF2B5EF4-FFF2-40B4-BE49-F238E27FC236}">
                  <a16:creationId xmlns:a16="http://schemas.microsoft.com/office/drawing/2014/main" id="{DA39D0FC-B65F-4D5D-A8AD-6D0E6C4D67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163AFBF5-FA42-4BA8-BCE4-E37A127ACF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Rectangle 26">
            <a:extLst>
              <a:ext uri="{FF2B5EF4-FFF2-40B4-BE49-F238E27FC236}">
                <a16:creationId xmlns:a16="http://schemas.microsoft.com/office/drawing/2014/main" id="{BE1E800F-93B7-4AB7-B63A-E4C4E9C2C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039" y="1073781"/>
            <a:ext cx="4027288" cy="4727733"/>
          </a:xfrm>
          <a:prstGeom prst="rect">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9B0ABF7B-AB84-38F6-BFF4-7E1D48CA697E}"/>
              </a:ext>
            </a:extLst>
          </p:cNvPr>
          <p:cNvSpPr txBox="1"/>
          <p:nvPr/>
        </p:nvSpPr>
        <p:spPr>
          <a:xfrm>
            <a:off x="873980" y="1274547"/>
            <a:ext cx="3394706" cy="2783077"/>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400">
                <a:solidFill>
                  <a:schemeClr val="bg1"/>
                </a:solidFill>
                <a:latin typeface="+mj-lt"/>
                <a:ea typeface="+mj-ea"/>
                <a:cs typeface="+mj-cs"/>
              </a:rPr>
              <a:t>California Leads</a:t>
            </a:r>
          </a:p>
        </p:txBody>
      </p:sp>
      <p:sp>
        <p:nvSpPr>
          <p:cNvPr id="29" name="Freeform: Shape 28">
            <a:extLst>
              <a:ext uri="{FF2B5EF4-FFF2-40B4-BE49-F238E27FC236}">
                <a16:creationId xmlns:a16="http://schemas.microsoft.com/office/drawing/2014/main" id="{A2B5CBEA-F125-49B6-8335-227C325B11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0790119" y="0"/>
            <a:ext cx="1401881" cy="1345036"/>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1" name="Freeform: Shape 30">
            <a:extLst>
              <a:ext uri="{FF2B5EF4-FFF2-40B4-BE49-F238E27FC236}">
                <a16:creationId xmlns:a16="http://schemas.microsoft.com/office/drawing/2014/main" id="{A1A59942-B6FE-4CF6-8242-F6EE3231B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0790119" y="0"/>
            <a:ext cx="1401881" cy="1345036"/>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3" name="Oval 32">
            <a:extLst>
              <a:ext uri="{FF2B5EF4-FFF2-40B4-BE49-F238E27FC236}">
                <a16:creationId xmlns:a16="http://schemas.microsoft.com/office/drawing/2014/main" id="{F2D9628C-9189-4868-B8AA-1727266FEF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0423" y="4590987"/>
            <a:ext cx="319941" cy="319941"/>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5" name="Oval 34">
            <a:extLst>
              <a:ext uri="{FF2B5EF4-FFF2-40B4-BE49-F238E27FC236}">
                <a16:creationId xmlns:a16="http://schemas.microsoft.com/office/drawing/2014/main" id="{1AF05241-2204-496E-AD1F-68B31922BB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0423" y="4590987"/>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pic>
        <p:nvPicPr>
          <p:cNvPr id="7" name="Picture 6" descr="A sticker of a state&#10;&#10;Description automatically generated">
            <a:extLst>
              <a:ext uri="{FF2B5EF4-FFF2-40B4-BE49-F238E27FC236}">
                <a16:creationId xmlns:a16="http://schemas.microsoft.com/office/drawing/2014/main" id="{3FF0251D-D221-2854-6114-A7FB6AAF25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30587" y="1820333"/>
            <a:ext cx="3217333" cy="3217333"/>
          </a:xfrm>
          <a:prstGeom prst="rect">
            <a:avLst/>
          </a:prstGeom>
          <a:ln w="28575">
            <a:noFill/>
          </a:ln>
        </p:spPr>
      </p:pic>
      <p:pic>
        <p:nvPicPr>
          <p:cNvPr id="5" name="Picture 4" descr="A long shot of Golden Gate Bridge&#10;&#10;Description automatically generated">
            <a:extLst>
              <a:ext uri="{FF2B5EF4-FFF2-40B4-BE49-F238E27FC236}">
                <a16:creationId xmlns:a16="http://schemas.microsoft.com/office/drawing/2014/main" id="{95D119B3-ADF0-C5B5-82C0-2CD4D9A9EB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41026" y="2363258"/>
            <a:ext cx="3217333" cy="2131483"/>
          </a:xfrm>
          <a:prstGeom prst="rect">
            <a:avLst/>
          </a:prstGeom>
        </p:spPr>
      </p:pic>
      <p:grpSp>
        <p:nvGrpSpPr>
          <p:cNvPr id="37"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503907" y="5801515"/>
            <a:ext cx="1054466" cy="469689"/>
            <a:chOff x="9841624" y="4115729"/>
            <a:chExt cx="602169" cy="268223"/>
          </a:xfrm>
          <a:solidFill>
            <a:schemeClr val="bg1"/>
          </a:solidFill>
        </p:grpSpPr>
        <p:sp>
          <p:nvSpPr>
            <p:cNvPr id="38" name="Freeform: Shape 37">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406504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Isosceles Triangle 25">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Isosceles Triangle 27">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slide11" descr="Top Ten Borrowers by Loan Amount">
            <a:extLst>
              <a:ext uri="{FF2B5EF4-FFF2-40B4-BE49-F238E27FC236}">
                <a16:creationId xmlns:a16="http://schemas.microsoft.com/office/drawing/2014/main" id="{3C140685-F44C-4608-B794-9E9D863759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467" y="694864"/>
            <a:ext cx="8332260" cy="5468271"/>
          </a:xfrm>
          <a:prstGeom prst="rect">
            <a:avLst/>
          </a:prstGeom>
        </p:spPr>
      </p:pic>
      <p:sp>
        <p:nvSpPr>
          <p:cNvPr id="2" name="TextBox 1">
            <a:extLst>
              <a:ext uri="{FF2B5EF4-FFF2-40B4-BE49-F238E27FC236}">
                <a16:creationId xmlns:a16="http://schemas.microsoft.com/office/drawing/2014/main" id="{7A1688DB-83AA-F1EF-5AC9-AE8A4E746651}"/>
              </a:ext>
            </a:extLst>
          </p:cNvPr>
          <p:cNvSpPr txBox="1"/>
          <p:nvPr/>
        </p:nvSpPr>
        <p:spPr>
          <a:xfrm>
            <a:off x="9288030" y="2053815"/>
            <a:ext cx="2260503" cy="2970528"/>
          </a:xfrm>
          <a:prstGeom prst="rect">
            <a:avLst/>
          </a:prstGeom>
          <a:noFill/>
        </p:spPr>
        <p:txBody>
          <a:bodyPr wrap="square" rtlCol="0">
            <a:spAutoFit/>
          </a:bodyPr>
          <a:lstStyle/>
          <a:p>
            <a:pPr marL="318897" indent="-318897" defTabSz="850392">
              <a:spcAft>
                <a:spcPts val="600"/>
              </a:spcAft>
              <a:buFont typeface="Wingdings" panose="05000000000000000000" pitchFamily="2" charset="2"/>
              <a:buChar char="q"/>
            </a:pPr>
            <a:r>
              <a:rPr lang="en-US" sz="1860" kern="1200" dirty="0">
                <a:solidFill>
                  <a:schemeClr val="tx1"/>
                </a:solidFill>
                <a:latin typeface="+mn-lt"/>
                <a:ea typeface="+mn-ea"/>
                <a:cs typeface="+mn-cs"/>
              </a:rPr>
              <a:t>Top borrower is Holiday Inn Express, and they borrowed about $108 million followed by Hampton Inn &amp; Suites who borrowed $58 million.</a:t>
            </a:r>
            <a:endParaRPr lang="en-US" sz="2000" dirty="0"/>
          </a:p>
        </p:txBody>
      </p:sp>
    </p:spTree>
    <p:extLst>
      <p:ext uri="{BB962C8B-B14F-4D97-AF65-F5344CB8AC3E}">
        <p14:creationId xmlns:p14="http://schemas.microsoft.com/office/powerpoint/2010/main" val="959925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9" name="Isosceles Triangle 3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Isosceles Triangle 4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slide24" descr="Top Five Industry by Job Supported">
            <a:extLst>
              <a:ext uri="{FF2B5EF4-FFF2-40B4-BE49-F238E27FC236}">
                <a16:creationId xmlns:a16="http://schemas.microsoft.com/office/drawing/2014/main" id="{F721C791-DD92-4171-A29D-63D31B84C9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3378" y="643467"/>
            <a:ext cx="7448814" cy="5571065"/>
          </a:xfrm>
          <a:prstGeom prst="rect">
            <a:avLst/>
          </a:prstGeom>
        </p:spPr>
      </p:pic>
      <p:sp>
        <p:nvSpPr>
          <p:cNvPr id="3" name="TextBox 2">
            <a:extLst>
              <a:ext uri="{FF2B5EF4-FFF2-40B4-BE49-F238E27FC236}">
                <a16:creationId xmlns:a16="http://schemas.microsoft.com/office/drawing/2014/main" id="{68504C96-73AB-2FBF-46D1-F11626D3DD02}"/>
              </a:ext>
            </a:extLst>
          </p:cNvPr>
          <p:cNvSpPr txBox="1"/>
          <p:nvPr/>
        </p:nvSpPr>
        <p:spPr>
          <a:xfrm>
            <a:off x="6107665" y="2326708"/>
            <a:ext cx="5859047" cy="4176528"/>
          </a:xfrm>
          <a:prstGeom prst="rect">
            <a:avLst/>
          </a:prstGeom>
          <a:noFill/>
        </p:spPr>
        <p:txBody>
          <a:bodyPr wrap="square" rtlCol="0">
            <a:spAutoFit/>
          </a:bodyPr>
          <a:lstStyle/>
          <a:p>
            <a:pPr marL="318897" indent="-318897" defTabSz="850392">
              <a:spcAft>
                <a:spcPts val="600"/>
              </a:spcAft>
              <a:buFont typeface="Wingdings" panose="05000000000000000000" pitchFamily="2" charset="2"/>
              <a:buChar char="q"/>
            </a:pPr>
            <a:r>
              <a:rPr lang="en-US" sz="1860" kern="1200" dirty="0">
                <a:solidFill>
                  <a:schemeClr val="tx1"/>
                </a:solidFill>
                <a:latin typeface="+mn-lt"/>
                <a:ea typeface="+mn-ea"/>
                <a:cs typeface="+mn-cs"/>
              </a:rPr>
              <a:t>Child Day Care Services and Full-Service Restaurants stand out with the highest number of jobs supported, at 87,000 and 54,000 respectively. This indicates the importance of these industries in providing employment opportunities, especially in areas where these services are in high demand, such as urban centers or areas with a growing population.</a:t>
            </a:r>
          </a:p>
          <a:p>
            <a:pPr marL="318897" indent="-318897" defTabSz="850392">
              <a:spcAft>
                <a:spcPts val="600"/>
              </a:spcAft>
              <a:buFont typeface="Wingdings" panose="05000000000000000000" pitchFamily="2" charset="2"/>
              <a:buChar char="q"/>
            </a:pPr>
            <a:r>
              <a:rPr lang="en-US" sz="1860" kern="1200" dirty="0">
                <a:solidFill>
                  <a:schemeClr val="tx1"/>
                </a:solidFill>
                <a:latin typeface="+mn-lt"/>
                <a:ea typeface="+mn-ea"/>
                <a:cs typeface="+mn-cs"/>
              </a:rPr>
              <a:t>Hotels (except Casino Hotels) and Motels, along with Limited-Service Restaurants, show moderate levels of job support, with 37,000 and 29,000 jobs respectively. While not as high as Child Day Care Services and Full-Service Restaurants, these industries still play a significant role in job creation and contribute to employment stability in various communities.</a:t>
            </a:r>
            <a:endParaRPr lang="en-US" sz="2000" dirty="0"/>
          </a:p>
        </p:txBody>
      </p:sp>
    </p:spTree>
    <p:extLst>
      <p:ext uri="{BB962C8B-B14F-4D97-AF65-F5344CB8AC3E}">
        <p14:creationId xmlns:p14="http://schemas.microsoft.com/office/powerpoint/2010/main" val="959925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86FF76B9-219D-4469-AF87-0236D2903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2" name="Group 31">
            <a:extLst>
              <a:ext uri="{FF2B5EF4-FFF2-40B4-BE49-F238E27FC236}">
                <a16:creationId xmlns:a16="http://schemas.microsoft.com/office/drawing/2014/main" id="{DB88BD78-87E1-424D-B479-C37D8E41B12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20" name="Freeform: Shape 19">
              <a:extLst>
                <a:ext uri="{FF2B5EF4-FFF2-40B4-BE49-F238E27FC236}">
                  <a16:creationId xmlns:a16="http://schemas.microsoft.com/office/drawing/2014/main" id="{C05EB894-9410-4B20-95E4-7A25101AB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166E38B6-B050-4340-8E8F-3A971DADC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4" name="Rectangle 33">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Isosceles Triangle 34">
            <a:extLst>
              <a:ext uri="{FF2B5EF4-FFF2-40B4-BE49-F238E27FC236}">
                <a16:creationId xmlns:a16="http://schemas.microsoft.com/office/drawing/2014/main" id="{633C5E46-DAC5-4661-9C87-22B08E2A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slide12" descr="Top Ten Industry(NAICS Code) by Loan Amount (2)">
            <a:extLst>
              <a:ext uri="{FF2B5EF4-FFF2-40B4-BE49-F238E27FC236}">
                <a16:creationId xmlns:a16="http://schemas.microsoft.com/office/drawing/2014/main" id="{75EF3AC3-AE54-4200-A715-4F39181A08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2972" y="643467"/>
            <a:ext cx="8857096" cy="5571065"/>
          </a:xfrm>
          <a:prstGeom prst="rect">
            <a:avLst/>
          </a:prstGeom>
        </p:spPr>
      </p:pic>
      <p:sp>
        <p:nvSpPr>
          <p:cNvPr id="2" name="TextBox 1">
            <a:extLst>
              <a:ext uri="{FF2B5EF4-FFF2-40B4-BE49-F238E27FC236}">
                <a16:creationId xmlns:a16="http://schemas.microsoft.com/office/drawing/2014/main" id="{A5C08E02-9ED0-ABB4-3603-16B532882944}"/>
              </a:ext>
            </a:extLst>
          </p:cNvPr>
          <p:cNvSpPr txBox="1"/>
          <p:nvPr/>
        </p:nvSpPr>
        <p:spPr>
          <a:xfrm>
            <a:off x="8881512" y="2474254"/>
            <a:ext cx="2347515" cy="3000251"/>
          </a:xfrm>
          <a:prstGeom prst="rect">
            <a:avLst/>
          </a:prstGeom>
          <a:noFill/>
        </p:spPr>
        <p:txBody>
          <a:bodyPr wrap="square" rtlCol="0">
            <a:spAutoFit/>
          </a:bodyPr>
          <a:lstStyle/>
          <a:p>
            <a:pPr marL="322326" indent="-322326" defTabSz="859536">
              <a:spcAft>
                <a:spcPts val="600"/>
              </a:spcAft>
              <a:buFont typeface="Wingdings" panose="05000000000000000000" pitchFamily="2" charset="2"/>
              <a:buChar char="q"/>
            </a:pPr>
            <a:r>
              <a:rPr lang="en-US" sz="1880" kern="1200" dirty="0">
                <a:solidFill>
                  <a:schemeClr val="tx1"/>
                </a:solidFill>
                <a:latin typeface="+mn-lt"/>
                <a:ea typeface="+mn-ea"/>
                <a:cs typeface="+mn-cs"/>
              </a:rPr>
              <a:t>Hotels (except Casino Hotels) and Motels have the highest amount of loan approved which is $7.4 billion followed by full-service Restaurants which is $3.2 billion. </a:t>
            </a:r>
            <a:endParaRPr lang="en-US" sz="2000" dirty="0"/>
          </a:p>
        </p:txBody>
      </p:sp>
    </p:spTree>
    <p:extLst>
      <p:ext uri="{BB962C8B-B14F-4D97-AF65-F5344CB8AC3E}">
        <p14:creationId xmlns:p14="http://schemas.microsoft.com/office/powerpoint/2010/main" val="959925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reeform: Shape 24">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Isosceles Triangle 2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slide13" descr="Top Ten Industry(NAICS Code) by Loan Amount">
            <a:extLst>
              <a:ext uri="{FF2B5EF4-FFF2-40B4-BE49-F238E27FC236}">
                <a16:creationId xmlns:a16="http://schemas.microsoft.com/office/drawing/2014/main" id="{BE31CFC3-7AFB-4373-9B67-0F93859FDF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467" y="1057148"/>
            <a:ext cx="10905066" cy="4743702"/>
          </a:xfrm>
          <a:prstGeom prst="rect">
            <a:avLst/>
          </a:prstGeom>
          <a:ln>
            <a:noFill/>
          </a:ln>
        </p:spPr>
      </p:pic>
      <p:sp>
        <p:nvSpPr>
          <p:cNvPr id="30" name="Isosceles Triangle 2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275B12F-9A74-A95D-5644-3BAB8028D0B0}"/>
              </a:ext>
            </a:extLst>
          </p:cNvPr>
          <p:cNvSpPr txBox="1"/>
          <p:nvPr/>
        </p:nvSpPr>
        <p:spPr>
          <a:xfrm>
            <a:off x="8513818" y="3685043"/>
            <a:ext cx="3630059" cy="2382191"/>
          </a:xfrm>
          <a:prstGeom prst="rect">
            <a:avLst/>
          </a:prstGeom>
          <a:noFill/>
        </p:spPr>
        <p:txBody>
          <a:bodyPr wrap="square" rtlCol="0">
            <a:spAutoFit/>
          </a:bodyPr>
          <a:lstStyle/>
          <a:p>
            <a:pPr marL="318897" indent="-318897" defTabSz="850392">
              <a:spcAft>
                <a:spcPts val="600"/>
              </a:spcAft>
              <a:buFont typeface="Wingdings" panose="05000000000000000000" pitchFamily="2" charset="2"/>
              <a:buChar char="q"/>
            </a:pPr>
            <a:r>
              <a:rPr lang="en-US" sz="1860" kern="1200" dirty="0">
                <a:solidFill>
                  <a:schemeClr val="tx1"/>
                </a:solidFill>
                <a:latin typeface="+mn-lt"/>
                <a:ea typeface="+mn-ea"/>
                <a:cs typeface="+mn-cs"/>
              </a:rPr>
              <a:t>The bar chart depicts the top ten industries by loan amount, based on NAICS code. Hotels (excluding Casino Hotels) and Motels lead with a substantial loan approval of $7.4 billion, followed by Full-Service Restaurants at $3.2 billion. </a:t>
            </a:r>
            <a:endParaRPr lang="en-US" sz="2000" dirty="0"/>
          </a:p>
        </p:txBody>
      </p:sp>
      <p:pic>
        <p:nvPicPr>
          <p:cNvPr id="1025" name="Picture 1">
            <a:extLst>
              <a:ext uri="{FF2B5EF4-FFF2-40B4-BE49-F238E27FC236}">
                <a16:creationId xmlns:a16="http://schemas.microsoft.com/office/drawing/2014/main" id="{05706D9E-EBB3-1F75-9906-D9BCAED3A4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762000" cy="7620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C3005AC0-B4D5-1ECE-3562-3512CA18E6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9525" cy="9525"/>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a:extLst>
              <a:ext uri="{FF2B5EF4-FFF2-40B4-BE49-F238E27FC236}">
                <a16:creationId xmlns:a16="http://schemas.microsoft.com/office/drawing/2014/main" id="{63BEFC5F-D2E4-2356-FEC7-5B631B75A4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9525" cy="95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BBEED134-DC9E-1B81-570A-F9FB8DE0AE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9525" cy="9525"/>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a:extLst>
              <a:ext uri="{FF2B5EF4-FFF2-40B4-BE49-F238E27FC236}">
                <a16:creationId xmlns:a16="http://schemas.microsoft.com/office/drawing/2014/main" id="{AE4E2620-81C8-8E84-9664-0BD57E1F224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9525" cy="9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9925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86FF76B9-219D-4469-AF87-0236D2903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6" name="Group 35">
            <a:extLst>
              <a:ext uri="{FF2B5EF4-FFF2-40B4-BE49-F238E27FC236}">
                <a16:creationId xmlns:a16="http://schemas.microsoft.com/office/drawing/2014/main" id="{DB88BD78-87E1-424D-B479-C37D8E41B12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24" name="Freeform: Shape 23">
              <a:extLst>
                <a:ext uri="{FF2B5EF4-FFF2-40B4-BE49-F238E27FC236}">
                  <a16:creationId xmlns:a16="http://schemas.microsoft.com/office/drawing/2014/main" id="{C05EB894-9410-4B20-95E4-7A25101AB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166E38B6-B050-4340-8E8F-3A971DADC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8" name="Rectangle 37">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Isosceles Triangle 38">
            <a:extLst>
              <a:ext uri="{FF2B5EF4-FFF2-40B4-BE49-F238E27FC236}">
                <a16:creationId xmlns:a16="http://schemas.microsoft.com/office/drawing/2014/main" id="{633C5E46-DAC5-4661-9C87-22B08E2A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slide16" descr="Top Ten Franchise by Loan Amount">
            <a:extLst>
              <a:ext uri="{FF2B5EF4-FFF2-40B4-BE49-F238E27FC236}">
                <a16:creationId xmlns:a16="http://schemas.microsoft.com/office/drawing/2014/main" id="{A07D4447-7E67-4212-867D-0CC22B8FF9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5371" y="643467"/>
            <a:ext cx="10561258" cy="5571065"/>
          </a:xfrm>
          <a:prstGeom prst="rect">
            <a:avLst/>
          </a:prstGeom>
          <a:ln>
            <a:noFill/>
          </a:ln>
        </p:spPr>
      </p:pic>
      <p:sp>
        <p:nvSpPr>
          <p:cNvPr id="2" name="TextBox 1">
            <a:extLst>
              <a:ext uri="{FF2B5EF4-FFF2-40B4-BE49-F238E27FC236}">
                <a16:creationId xmlns:a16="http://schemas.microsoft.com/office/drawing/2014/main" id="{EC55030C-01F2-41EE-6D89-6F1F98625797}"/>
              </a:ext>
            </a:extLst>
          </p:cNvPr>
          <p:cNvSpPr txBox="1"/>
          <p:nvPr/>
        </p:nvSpPr>
        <p:spPr>
          <a:xfrm>
            <a:off x="9351345" y="3517814"/>
            <a:ext cx="2640458" cy="2382191"/>
          </a:xfrm>
          <a:prstGeom prst="rect">
            <a:avLst/>
          </a:prstGeom>
          <a:noFill/>
        </p:spPr>
        <p:txBody>
          <a:bodyPr wrap="square" rtlCol="0">
            <a:spAutoFit/>
          </a:bodyPr>
          <a:lstStyle/>
          <a:p>
            <a:pPr marL="318897" indent="-318897" defTabSz="850392">
              <a:spcAft>
                <a:spcPts val="600"/>
              </a:spcAft>
              <a:buFont typeface="Wingdings" panose="05000000000000000000" pitchFamily="2" charset="2"/>
              <a:buChar char="q"/>
            </a:pPr>
            <a:r>
              <a:rPr lang="en-US" sz="1860" kern="1200" dirty="0">
                <a:solidFill>
                  <a:schemeClr val="tx1"/>
                </a:solidFill>
                <a:latin typeface="+mn-lt"/>
                <a:ea typeface="+mn-ea"/>
                <a:cs typeface="+mn-cs"/>
              </a:rPr>
              <a:t>Holiday Inn leads with $371.18 million, followed closely by Temporary Franchises at $356.45 million. Hampton Inns secures the third spot with $320.54 million.  </a:t>
            </a:r>
            <a:endParaRPr lang="en-US" sz="2000" dirty="0"/>
          </a:p>
        </p:txBody>
      </p:sp>
    </p:spTree>
    <p:extLst>
      <p:ext uri="{BB962C8B-B14F-4D97-AF65-F5344CB8AC3E}">
        <p14:creationId xmlns:p14="http://schemas.microsoft.com/office/powerpoint/2010/main" val="959925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BDFED6-6E33-4606-AFE2-886ADB1C0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A room with two beds and a mirror&#10;&#10;Description automatically generated">
            <a:extLst>
              <a:ext uri="{FF2B5EF4-FFF2-40B4-BE49-F238E27FC236}">
                <a16:creationId xmlns:a16="http://schemas.microsoft.com/office/drawing/2014/main" id="{0EE3DF65-456A-3FAA-86C4-0ADEF67C131C}"/>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t="26917" r="-1" b="932"/>
          <a:stretch/>
        </p:blipFill>
        <p:spPr>
          <a:xfrm>
            <a:off x="4547937" y="-5"/>
            <a:ext cx="7644062" cy="3681406"/>
          </a:xfrm>
          <a:prstGeom prst="rect">
            <a:avLst/>
          </a:prstGeom>
        </p:spPr>
      </p:pic>
      <p:pic>
        <p:nvPicPr>
          <p:cNvPr id="3" name="Picture 2" descr="A pool with lounge chairs and umbrellas&#10;&#10;Description automatically generated">
            <a:extLst>
              <a:ext uri="{FF2B5EF4-FFF2-40B4-BE49-F238E27FC236}">
                <a16:creationId xmlns:a16="http://schemas.microsoft.com/office/drawing/2014/main" id="{4B1C6E3E-0D5D-D190-1ADE-F93DED34FE72}"/>
              </a:ext>
            </a:extLst>
          </p:cNvPr>
          <p:cNvPicPr>
            <a:picLocks noChangeAspect="1"/>
          </p:cNvPicPr>
          <p:nvPr/>
        </p:nvPicPr>
        <p:blipFill rotWithShape="1">
          <a:blip r:embed="rId3">
            <a:extLst>
              <a:ext uri="{28A0092B-C50C-407E-A947-70E740481C1C}">
                <a14:useLocalDpi xmlns:a14="http://schemas.microsoft.com/office/drawing/2010/main" val="0"/>
              </a:ext>
            </a:extLst>
          </a:blip>
          <a:srcRect t="21039" r="-1" b="16704"/>
          <a:stretch/>
        </p:blipFill>
        <p:spPr>
          <a:xfrm>
            <a:off x="4547938" y="3681409"/>
            <a:ext cx="7644062" cy="3176595"/>
          </a:xfrm>
          <a:prstGeom prst="rect">
            <a:avLst/>
          </a:prstGeom>
        </p:spPr>
      </p:pic>
      <p:sp>
        <p:nvSpPr>
          <p:cNvPr id="9" name="Rectangle 8">
            <a:extLst>
              <a:ext uri="{FF2B5EF4-FFF2-40B4-BE49-F238E27FC236}">
                <a16:creationId xmlns:a16="http://schemas.microsoft.com/office/drawing/2014/main" id="{890DEF05-784E-4B61-89E4-04C4ECF4E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36000">
                <a:schemeClr val="tx1">
                  <a:lumMod val="95000"/>
                  <a:lumOff val="5000"/>
                </a:schemeClr>
              </a:gs>
              <a:gs pos="81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94DE8DE-FDE3-A9ED-1D96-E686C172D1AF}"/>
              </a:ext>
            </a:extLst>
          </p:cNvPr>
          <p:cNvSpPr txBox="1"/>
          <p:nvPr/>
        </p:nvSpPr>
        <p:spPr>
          <a:xfrm>
            <a:off x="838200" y="1115219"/>
            <a:ext cx="5395912" cy="238760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000" kern="1200">
                <a:solidFill>
                  <a:schemeClr val="bg1"/>
                </a:solidFill>
                <a:latin typeface="+mj-lt"/>
                <a:ea typeface="+mj-ea"/>
                <a:cs typeface="+mj-cs"/>
              </a:rPr>
              <a:t>Hotels Leads</a:t>
            </a:r>
          </a:p>
        </p:txBody>
      </p:sp>
      <p:cxnSp>
        <p:nvCxnSpPr>
          <p:cNvPr id="10" name="Straight Connector 9">
            <a:extLst>
              <a:ext uri="{FF2B5EF4-FFF2-40B4-BE49-F238E27FC236}">
                <a16:creationId xmlns:a16="http://schemas.microsoft.com/office/drawing/2014/main" id="{C41BAEC7-F7B0-4224-8B18-8F74B7D87F0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3681408"/>
            <a:ext cx="113537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83635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0" name="Group 9">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9" name="Freeform: Shape 18">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1" name="Group 20">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2" name="Freeform: Shape 11">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extBox 1">
            <a:extLst>
              <a:ext uri="{FF2B5EF4-FFF2-40B4-BE49-F238E27FC236}">
                <a16:creationId xmlns:a16="http://schemas.microsoft.com/office/drawing/2014/main" id="{536A44DD-8438-89B6-EF17-2163F64E8616}"/>
              </a:ext>
            </a:extLst>
          </p:cNvPr>
          <p:cNvSpPr txBox="1"/>
          <p:nvPr/>
        </p:nvSpPr>
        <p:spPr>
          <a:xfrm>
            <a:off x="838199" y="1120676"/>
            <a:ext cx="7021513" cy="230832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7200" kern="1200">
                <a:solidFill>
                  <a:schemeClr val="bg1"/>
                </a:solidFill>
                <a:latin typeface="+mj-lt"/>
                <a:ea typeface="+mj-ea"/>
                <a:cs typeface="+mj-cs"/>
              </a:rPr>
              <a:t>Visualizations</a:t>
            </a:r>
          </a:p>
        </p:txBody>
      </p:sp>
    </p:spTree>
    <p:extLst>
      <p:ext uri="{BB962C8B-B14F-4D97-AF65-F5344CB8AC3E}">
        <p14:creationId xmlns:p14="http://schemas.microsoft.com/office/powerpoint/2010/main" val="26951885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86FF76B9-219D-4469-AF87-0236D2903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0" name="Group 39">
            <a:extLst>
              <a:ext uri="{FF2B5EF4-FFF2-40B4-BE49-F238E27FC236}">
                <a16:creationId xmlns:a16="http://schemas.microsoft.com/office/drawing/2014/main" id="{DB88BD78-87E1-424D-B479-C37D8E41B12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22" name="Freeform: Shape 21">
              <a:extLst>
                <a:ext uri="{FF2B5EF4-FFF2-40B4-BE49-F238E27FC236}">
                  <a16:creationId xmlns:a16="http://schemas.microsoft.com/office/drawing/2014/main" id="{C05EB894-9410-4B20-95E4-7A25101AB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166E38B6-B050-4340-8E8F-3A971DADC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2" name="Rectangle 41">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Isosceles Triangle 42">
            <a:extLst>
              <a:ext uri="{FF2B5EF4-FFF2-40B4-BE49-F238E27FC236}">
                <a16:creationId xmlns:a16="http://schemas.microsoft.com/office/drawing/2014/main" id="{633C5E46-DAC5-4661-9C87-22B08E2A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slide14" descr="Loan Approval by Delivery Method">
            <a:extLst>
              <a:ext uri="{FF2B5EF4-FFF2-40B4-BE49-F238E27FC236}">
                <a16:creationId xmlns:a16="http://schemas.microsoft.com/office/drawing/2014/main" id="{6F5E2B18-8C27-4C57-83BF-FA1DB68B98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467" y="779781"/>
            <a:ext cx="10536145" cy="5298437"/>
          </a:xfrm>
          <a:prstGeom prst="rect">
            <a:avLst/>
          </a:prstGeom>
        </p:spPr>
      </p:pic>
      <p:sp>
        <p:nvSpPr>
          <p:cNvPr id="3" name="TextBox 2">
            <a:extLst>
              <a:ext uri="{FF2B5EF4-FFF2-40B4-BE49-F238E27FC236}">
                <a16:creationId xmlns:a16="http://schemas.microsoft.com/office/drawing/2014/main" id="{87B0CFD6-1DEA-E27B-9ED8-E8098351E6D9}"/>
              </a:ext>
            </a:extLst>
          </p:cNvPr>
          <p:cNvSpPr txBox="1"/>
          <p:nvPr/>
        </p:nvSpPr>
        <p:spPr>
          <a:xfrm>
            <a:off x="8711913" y="3895255"/>
            <a:ext cx="2754427" cy="1595413"/>
          </a:xfrm>
          <a:prstGeom prst="rect">
            <a:avLst/>
          </a:prstGeom>
          <a:noFill/>
        </p:spPr>
        <p:txBody>
          <a:bodyPr wrap="square">
            <a:spAutoFit/>
          </a:bodyPr>
          <a:lstStyle/>
          <a:p>
            <a:pPr marL="305753" indent="-305753" defTabSz="978408">
              <a:spcAft>
                <a:spcPts val="600"/>
              </a:spcAft>
              <a:buFont typeface="Wingdings" panose="05000000000000000000" pitchFamily="2" charset="2"/>
              <a:buChar char="q"/>
            </a:pPr>
            <a:r>
              <a:rPr lang="en-US" sz="1926" kern="1200" dirty="0">
                <a:solidFill>
                  <a:schemeClr val="tx1"/>
                </a:solidFill>
                <a:latin typeface="+mn-lt"/>
                <a:ea typeface="+mn-ea"/>
                <a:cs typeface="+mn-cs"/>
              </a:rPr>
              <a:t>ALP delivery method has the highest loan approvals around 64.14% followed by 504 which is 27.93%</a:t>
            </a:r>
            <a:endParaRPr lang="en-US" dirty="0"/>
          </a:p>
        </p:txBody>
      </p:sp>
    </p:spTree>
    <p:extLst>
      <p:ext uri="{BB962C8B-B14F-4D97-AF65-F5344CB8AC3E}">
        <p14:creationId xmlns:p14="http://schemas.microsoft.com/office/powerpoint/2010/main" val="959925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Freeform: Shape 23">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2" name="Isosceles Triangle 31">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Isosceles Triangle 33">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slide17" descr="Loan Amounts by Business Age">
            <a:extLst>
              <a:ext uri="{FF2B5EF4-FFF2-40B4-BE49-F238E27FC236}">
                <a16:creationId xmlns:a16="http://schemas.microsoft.com/office/drawing/2014/main" id="{A6AED539-1DA7-4707-A172-1B900CB890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60351" y="643467"/>
            <a:ext cx="6761610" cy="5571065"/>
          </a:xfrm>
          <a:prstGeom prst="rect">
            <a:avLst/>
          </a:prstGeom>
        </p:spPr>
      </p:pic>
      <p:sp>
        <p:nvSpPr>
          <p:cNvPr id="2" name="TextBox 1">
            <a:extLst>
              <a:ext uri="{FF2B5EF4-FFF2-40B4-BE49-F238E27FC236}">
                <a16:creationId xmlns:a16="http://schemas.microsoft.com/office/drawing/2014/main" id="{0A80F444-FC47-BBEB-EA32-6204EF978D90}"/>
              </a:ext>
            </a:extLst>
          </p:cNvPr>
          <p:cNvSpPr txBox="1"/>
          <p:nvPr/>
        </p:nvSpPr>
        <p:spPr>
          <a:xfrm>
            <a:off x="8683248" y="1394670"/>
            <a:ext cx="2148400" cy="4355038"/>
          </a:xfrm>
          <a:prstGeom prst="rect">
            <a:avLst/>
          </a:prstGeom>
          <a:noFill/>
        </p:spPr>
        <p:txBody>
          <a:bodyPr wrap="square">
            <a:spAutoFit/>
          </a:bodyPr>
          <a:lstStyle/>
          <a:p>
            <a:pPr marL="254318" indent="-254318" defTabSz="813816">
              <a:spcAft>
                <a:spcPts val="600"/>
              </a:spcAft>
              <a:buFont typeface="Wingdings" panose="05000000000000000000" pitchFamily="2" charset="2"/>
              <a:buChar char="q"/>
            </a:pPr>
            <a:r>
              <a:rPr lang="en-US" sz="1780" kern="1200">
                <a:solidFill>
                  <a:schemeClr val="tx1"/>
                </a:solidFill>
                <a:latin typeface="+mn-lt"/>
                <a:ea typeface="+mn-ea"/>
                <a:cs typeface="+mn-cs"/>
              </a:rPr>
              <a:t>Existing or more than 2 years old companies got the most amount of loan approved around $25 billion.</a:t>
            </a:r>
          </a:p>
          <a:p>
            <a:pPr marL="254318" indent="-254318" defTabSz="813816">
              <a:spcAft>
                <a:spcPts val="600"/>
              </a:spcAft>
              <a:buFont typeface="Wingdings" panose="05000000000000000000" pitchFamily="2" charset="2"/>
              <a:buChar char="q"/>
            </a:pPr>
            <a:endParaRPr lang="en-US" sz="1780" kern="1200">
              <a:solidFill>
                <a:schemeClr val="tx1"/>
              </a:solidFill>
              <a:latin typeface="+mn-lt"/>
              <a:ea typeface="+mn-ea"/>
              <a:cs typeface="+mn-cs"/>
            </a:endParaRPr>
          </a:p>
          <a:p>
            <a:pPr marL="254318" indent="-254318" defTabSz="813816">
              <a:spcAft>
                <a:spcPts val="600"/>
              </a:spcAft>
              <a:buFont typeface="Wingdings" panose="05000000000000000000" pitchFamily="2" charset="2"/>
              <a:buChar char="q"/>
            </a:pPr>
            <a:r>
              <a:rPr lang="en-US" sz="1780" kern="1200">
                <a:solidFill>
                  <a:schemeClr val="tx1"/>
                </a:solidFill>
                <a:latin typeface="+mn-lt"/>
                <a:ea typeface="+mn-ea"/>
                <a:cs typeface="+mn-cs"/>
              </a:rPr>
              <a:t>Startup, Loan Funds will open business got the second highest amount of loan approved around $4 billion.</a:t>
            </a:r>
            <a:endParaRPr lang="en-US" sz="2000"/>
          </a:p>
        </p:txBody>
      </p:sp>
    </p:spTree>
    <p:extLst>
      <p:ext uri="{BB962C8B-B14F-4D97-AF65-F5344CB8AC3E}">
        <p14:creationId xmlns:p14="http://schemas.microsoft.com/office/powerpoint/2010/main" val="959925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reeform: Shape 24">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Isosceles Triangle 32">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slide18" descr="Loan Approval vs. Charge-off Analysis">
            <a:extLst>
              <a:ext uri="{FF2B5EF4-FFF2-40B4-BE49-F238E27FC236}">
                <a16:creationId xmlns:a16="http://schemas.microsoft.com/office/drawing/2014/main" id="{9B45D308-7A6E-4FCC-A33A-0D4DE4836E6A}"/>
              </a:ext>
            </a:extLst>
          </p:cNvPr>
          <p:cNvPicPr>
            <a:picLocks noChangeAspect="1"/>
          </p:cNvPicPr>
          <p:nvPr/>
        </p:nvPicPr>
        <p:blipFill rotWithShape="1">
          <a:blip r:embed="rId2">
            <a:extLst>
              <a:ext uri="{28A0092B-C50C-407E-A947-70E740481C1C}">
                <a14:useLocalDpi xmlns:a14="http://schemas.microsoft.com/office/drawing/2010/main" val="0"/>
              </a:ext>
            </a:extLst>
          </a:blip>
          <a:srcRect b="55356"/>
          <a:stretch/>
        </p:blipFill>
        <p:spPr>
          <a:xfrm>
            <a:off x="1307233" y="643467"/>
            <a:ext cx="7300545" cy="4246585"/>
          </a:xfrm>
          <a:prstGeom prst="rect">
            <a:avLst/>
          </a:prstGeom>
          <a:ln>
            <a:noFill/>
          </a:ln>
        </p:spPr>
      </p:pic>
      <p:sp>
        <p:nvSpPr>
          <p:cNvPr id="35" name="Isosceles Triangle 34">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A74D741B-38B6-9E44-ED0A-6843710E30D0}"/>
              </a:ext>
            </a:extLst>
          </p:cNvPr>
          <p:cNvSpPr txBox="1"/>
          <p:nvPr/>
        </p:nvSpPr>
        <p:spPr>
          <a:xfrm>
            <a:off x="8289235" y="1228973"/>
            <a:ext cx="3684104" cy="3416320"/>
          </a:xfrm>
          <a:prstGeom prst="rect">
            <a:avLst/>
          </a:prstGeom>
          <a:noFill/>
        </p:spPr>
        <p:txBody>
          <a:bodyPr wrap="square" rtlCol="0">
            <a:spAutoFit/>
          </a:bodyPr>
          <a:lstStyle/>
          <a:p>
            <a:pPr marL="285750" indent="-285750">
              <a:buFont typeface="Wingdings" panose="05000000000000000000" pitchFamily="2" charset="2"/>
              <a:buChar char="q"/>
            </a:pPr>
            <a:r>
              <a:rPr lang="en-US" dirty="0"/>
              <a:t>The general trend indicates a positive correlation between loan approval and charge-off amounts. States with higher gross approval amounts also tend to have higher gross charge-off amounts. This suggests that as the volume of approved loans increases, the likelihood of charge-offs also increases, indicating potential risk factors or economic conditions influencing both variables.</a:t>
            </a:r>
          </a:p>
        </p:txBody>
      </p:sp>
      <p:sp>
        <p:nvSpPr>
          <p:cNvPr id="3" name="TextBox 2">
            <a:extLst>
              <a:ext uri="{FF2B5EF4-FFF2-40B4-BE49-F238E27FC236}">
                <a16:creationId xmlns:a16="http://schemas.microsoft.com/office/drawing/2014/main" id="{B27F5784-5EB7-9EE3-377E-A12CCCDE7FE4}"/>
              </a:ext>
            </a:extLst>
          </p:cNvPr>
          <p:cNvSpPr txBox="1"/>
          <p:nvPr/>
        </p:nvSpPr>
        <p:spPr>
          <a:xfrm>
            <a:off x="1077186" y="5135362"/>
            <a:ext cx="10531717" cy="1477328"/>
          </a:xfrm>
          <a:prstGeom prst="rect">
            <a:avLst/>
          </a:prstGeom>
          <a:noFill/>
        </p:spPr>
        <p:txBody>
          <a:bodyPr wrap="square" rtlCol="0">
            <a:spAutoFit/>
          </a:bodyPr>
          <a:lstStyle/>
          <a:p>
            <a:pPr marL="285750" indent="-285750">
              <a:buFont typeface="Wingdings" panose="05000000000000000000" pitchFamily="2" charset="2"/>
              <a:buChar char="q"/>
            </a:pPr>
            <a:r>
              <a:rPr lang="en-US" dirty="0"/>
              <a:t>Some states, such as CA (California) and FL (Florida), appear as outliers with relatively high gross approval amounts but lower gross charge-off amounts compared to other states with similar approval amounts. This could indicate differences in loan management practices or economic factors specific to these states, warranting further investigation into their loan approval and charge-off processes.</a:t>
            </a:r>
          </a:p>
          <a:p>
            <a:pPr marL="285750" indent="-285750">
              <a:buFont typeface="Wingdings" panose="05000000000000000000" pitchFamily="2" charset="2"/>
              <a:buChar char="q"/>
            </a:pPr>
            <a:endParaRPr lang="en-US" dirty="0"/>
          </a:p>
        </p:txBody>
      </p:sp>
    </p:spTree>
    <p:extLst>
      <p:ext uri="{BB962C8B-B14F-4D97-AF65-F5344CB8AC3E}">
        <p14:creationId xmlns:p14="http://schemas.microsoft.com/office/powerpoint/2010/main" val="959925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6FF76B9-219D-4469-AF87-0236D2903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21">
            <a:extLst>
              <a:ext uri="{FF2B5EF4-FFF2-40B4-BE49-F238E27FC236}">
                <a16:creationId xmlns:a16="http://schemas.microsoft.com/office/drawing/2014/main" id="{DB88BD78-87E1-424D-B479-C37D8E41B12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23" name="Freeform: Shape 22">
              <a:extLst>
                <a:ext uri="{FF2B5EF4-FFF2-40B4-BE49-F238E27FC236}">
                  <a16:creationId xmlns:a16="http://schemas.microsoft.com/office/drawing/2014/main" id="{C05EB894-9410-4B20-95E4-7A25101AB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66E38B6-B050-4340-8E8F-3A971DADC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Rectangle 25">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Isosceles Triangle 27">
            <a:extLst>
              <a:ext uri="{FF2B5EF4-FFF2-40B4-BE49-F238E27FC236}">
                <a16:creationId xmlns:a16="http://schemas.microsoft.com/office/drawing/2014/main" id="{633C5E46-DAC5-4661-9C87-22B08E2A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slide15" descr="Jobs Supported by Loan Amount">
            <a:extLst>
              <a:ext uri="{FF2B5EF4-FFF2-40B4-BE49-F238E27FC236}">
                <a16:creationId xmlns:a16="http://schemas.microsoft.com/office/drawing/2014/main" id="{102B5347-57C9-4B36-B29B-4E5D8BDB4DCC}"/>
              </a:ext>
            </a:extLst>
          </p:cNvPr>
          <p:cNvPicPr>
            <a:picLocks noChangeAspect="1"/>
          </p:cNvPicPr>
          <p:nvPr/>
        </p:nvPicPr>
        <p:blipFill rotWithShape="1">
          <a:blip r:embed="rId2">
            <a:extLst>
              <a:ext uri="{28A0092B-C50C-407E-A947-70E740481C1C}">
                <a14:useLocalDpi xmlns:a14="http://schemas.microsoft.com/office/drawing/2010/main" val="0"/>
              </a:ext>
            </a:extLst>
          </a:blip>
          <a:srcRect b="54457"/>
          <a:stretch/>
        </p:blipFill>
        <p:spPr>
          <a:xfrm>
            <a:off x="1401763" y="643467"/>
            <a:ext cx="7394367" cy="4387773"/>
          </a:xfrm>
          <a:prstGeom prst="rect">
            <a:avLst/>
          </a:prstGeom>
          <a:ln>
            <a:noFill/>
          </a:ln>
        </p:spPr>
      </p:pic>
      <p:sp>
        <p:nvSpPr>
          <p:cNvPr id="2" name="TextBox 1">
            <a:extLst>
              <a:ext uri="{FF2B5EF4-FFF2-40B4-BE49-F238E27FC236}">
                <a16:creationId xmlns:a16="http://schemas.microsoft.com/office/drawing/2014/main" id="{16C3E710-B984-E781-F63A-1987D590065C}"/>
              </a:ext>
            </a:extLst>
          </p:cNvPr>
          <p:cNvSpPr txBox="1"/>
          <p:nvPr/>
        </p:nvSpPr>
        <p:spPr>
          <a:xfrm>
            <a:off x="8470289" y="1525577"/>
            <a:ext cx="3101008" cy="3139321"/>
          </a:xfrm>
          <a:prstGeom prst="rect">
            <a:avLst/>
          </a:prstGeom>
          <a:noFill/>
        </p:spPr>
        <p:txBody>
          <a:bodyPr wrap="square" rtlCol="0">
            <a:spAutoFit/>
          </a:bodyPr>
          <a:lstStyle/>
          <a:p>
            <a:pPr marL="285750" indent="-285750">
              <a:buFont typeface="Wingdings" panose="05000000000000000000" pitchFamily="2" charset="2"/>
              <a:buChar char="q"/>
            </a:pPr>
            <a:r>
              <a:rPr lang="en-US" dirty="0">
                <a:solidFill>
                  <a:srgbClr val="0D0D0D"/>
                </a:solidFill>
                <a:highlight>
                  <a:srgbClr val="FFFFFF"/>
                </a:highlight>
                <a:latin typeface="Söhne"/>
              </a:rPr>
              <a:t>T</a:t>
            </a:r>
            <a:r>
              <a:rPr lang="en-US" b="0" i="0" dirty="0">
                <a:solidFill>
                  <a:srgbClr val="0D0D0D"/>
                </a:solidFill>
                <a:effectLst/>
                <a:highlight>
                  <a:srgbClr val="FFFFFF"/>
                </a:highlight>
                <a:latin typeface="Söhne"/>
              </a:rPr>
              <a:t>he general trend shows a positive correlation between the number of jobs supported and the gross approval amounts. States with higher gross approval amounts tend to support more jobs, indicating a potential link between loan approval and job creation.</a:t>
            </a:r>
            <a:endParaRPr lang="en-US" dirty="0"/>
          </a:p>
        </p:txBody>
      </p:sp>
      <p:sp>
        <p:nvSpPr>
          <p:cNvPr id="3" name="TextBox 2">
            <a:extLst>
              <a:ext uri="{FF2B5EF4-FFF2-40B4-BE49-F238E27FC236}">
                <a16:creationId xmlns:a16="http://schemas.microsoft.com/office/drawing/2014/main" id="{D7D03500-6395-4F50-6AE8-74FA63EB3C04}"/>
              </a:ext>
            </a:extLst>
          </p:cNvPr>
          <p:cNvSpPr txBox="1"/>
          <p:nvPr/>
        </p:nvSpPr>
        <p:spPr>
          <a:xfrm>
            <a:off x="1077186" y="5135362"/>
            <a:ext cx="10531717" cy="923330"/>
          </a:xfrm>
          <a:prstGeom prst="rect">
            <a:avLst/>
          </a:prstGeom>
          <a:noFill/>
        </p:spPr>
        <p:txBody>
          <a:bodyPr wrap="square" rtlCol="0">
            <a:spAutoFit/>
          </a:bodyPr>
          <a:lstStyle/>
          <a:p>
            <a:pPr marL="285750" indent="-285750">
              <a:buFont typeface="Wingdings" panose="05000000000000000000" pitchFamily="2" charset="2"/>
              <a:buChar char="q"/>
            </a:pPr>
            <a:r>
              <a:rPr lang="en-US" b="0" i="0" dirty="0">
                <a:solidFill>
                  <a:srgbClr val="0D0D0D"/>
                </a:solidFill>
                <a:effectLst/>
                <a:highlight>
                  <a:srgbClr val="FFFFFF"/>
                </a:highlight>
                <a:latin typeface="Söhne"/>
              </a:rPr>
              <a:t>Some states, such as CA (California) and FL (Florida), stand out as outliers with relatively high gross approval amounts compared to the number of jobs supported. This could suggest differences in the efficiency of job creation or economic factors affecting job growth in these states compared to others.</a:t>
            </a:r>
            <a:endParaRPr lang="en-US" dirty="0"/>
          </a:p>
        </p:txBody>
      </p:sp>
    </p:spTree>
    <p:extLst>
      <p:ext uri="{BB962C8B-B14F-4D97-AF65-F5344CB8AC3E}">
        <p14:creationId xmlns:p14="http://schemas.microsoft.com/office/powerpoint/2010/main" val="959925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slide5" descr="Loan Approvals Over Time">
            <a:extLst>
              <a:ext uri="{FF2B5EF4-FFF2-40B4-BE49-F238E27FC236}">
                <a16:creationId xmlns:a16="http://schemas.microsoft.com/office/drawing/2014/main" id="{C69DF255-E5A4-45BF-BA49-ED24870F86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671" y="643467"/>
            <a:ext cx="8003812" cy="5571065"/>
          </a:xfrm>
          <a:prstGeom prst="rect">
            <a:avLst/>
          </a:prstGeom>
        </p:spPr>
      </p:pic>
      <p:sp>
        <p:nvSpPr>
          <p:cNvPr id="2" name="TextBox 1">
            <a:extLst>
              <a:ext uri="{FF2B5EF4-FFF2-40B4-BE49-F238E27FC236}">
                <a16:creationId xmlns:a16="http://schemas.microsoft.com/office/drawing/2014/main" id="{890655DB-C24B-8EB5-CC07-BE2D143FE3A2}"/>
              </a:ext>
            </a:extLst>
          </p:cNvPr>
          <p:cNvSpPr txBox="1"/>
          <p:nvPr/>
        </p:nvSpPr>
        <p:spPr>
          <a:xfrm>
            <a:off x="8940725" y="1524488"/>
            <a:ext cx="2412603" cy="3360920"/>
          </a:xfrm>
          <a:prstGeom prst="rect">
            <a:avLst/>
          </a:prstGeom>
          <a:noFill/>
        </p:spPr>
        <p:txBody>
          <a:bodyPr wrap="square" rtlCol="0">
            <a:spAutoFit/>
          </a:bodyPr>
          <a:lstStyle/>
          <a:p>
            <a:pPr marL="315468" indent="-315468" defTabSz="841248">
              <a:spcAft>
                <a:spcPts val="600"/>
              </a:spcAft>
              <a:buFont typeface="Wingdings" panose="05000000000000000000" pitchFamily="2" charset="2"/>
              <a:buChar char="q"/>
            </a:pPr>
            <a:r>
              <a:rPr lang="en-US" sz="1840" kern="1200">
                <a:solidFill>
                  <a:schemeClr val="tx1"/>
                </a:solidFill>
                <a:latin typeface="+mn-lt"/>
                <a:ea typeface="+mn-ea"/>
                <a:cs typeface="+mn-cs"/>
              </a:rPr>
              <a:t>Loan approval amount is fluctuating over the years. In 2012 it got to $7 billion and then declined to $4 billion in 2015. </a:t>
            </a:r>
          </a:p>
          <a:p>
            <a:pPr marL="315468" indent="-315468" defTabSz="841248">
              <a:spcAft>
                <a:spcPts val="600"/>
              </a:spcAft>
              <a:buFont typeface="Wingdings" panose="05000000000000000000" pitchFamily="2" charset="2"/>
              <a:buChar char="q"/>
            </a:pPr>
            <a:endParaRPr lang="en-US" sz="1840" kern="1200">
              <a:solidFill>
                <a:schemeClr val="tx1"/>
              </a:solidFill>
              <a:latin typeface="+mn-lt"/>
              <a:ea typeface="+mn-ea"/>
              <a:cs typeface="+mn-cs"/>
            </a:endParaRPr>
          </a:p>
          <a:p>
            <a:pPr marL="315468" indent="-315468" defTabSz="841248">
              <a:spcAft>
                <a:spcPts val="600"/>
              </a:spcAft>
              <a:buFont typeface="Wingdings" panose="05000000000000000000" pitchFamily="2" charset="2"/>
              <a:buChar char="q"/>
            </a:pPr>
            <a:r>
              <a:rPr lang="en-US" sz="1840" kern="1200">
                <a:solidFill>
                  <a:schemeClr val="tx1"/>
                </a:solidFill>
                <a:latin typeface="+mn-lt"/>
                <a:ea typeface="+mn-ea"/>
                <a:cs typeface="+mn-cs"/>
              </a:rPr>
              <a:t>In 2022, it got to the highest of $9 billion. </a:t>
            </a:r>
            <a:endParaRPr lang="en-US" sz="2000"/>
          </a:p>
        </p:txBody>
      </p:sp>
    </p:spTree>
    <p:extLst>
      <p:ext uri="{BB962C8B-B14F-4D97-AF65-F5344CB8AC3E}">
        <p14:creationId xmlns:p14="http://schemas.microsoft.com/office/powerpoint/2010/main" val="959925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69E6EFEE-6516-482C-B143-F97F9BF89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3DF0D2C0-CD0C-470C-8851-D8B2CC417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748766" y="3248002"/>
            <a:ext cx="5688917" cy="19138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slide7" descr="Loan Approval Over Time">
            <a:extLst>
              <a:ext uri="{FF2B5EF4-FFF2-40B4-BE49-F238E27FC236}">
                <a16:creationId xmlns:a16="http://schemas.microsoft.com/office/drawing/2014/main" id="{0E418DE1-BCC3-48E8-9919-816EE8D262C9}"/>
              </a:ext>
            </a:extLst>
          </p:cNvPr>
          <p:cNvPicPr>
            <a:picLocks noChangeAspect="1"/>
          </p:cNvPicPr>
          <p:nvPr/>
        </p:nvPicPr>
        <p:blipFill rotWithShape="1">
          <a:blip r:embed="rId2">
            <a:extLst>
              <a:ext uri="{28A0092B-C50C-407E-A947-70E740481C1C}">
                <a14:useLocalDpi xmlns:a14="http://schemas.microsoft.com/office/drawing/2010/main" val="0"/>
              </a:ext>
            </a:extLst>
          </a:blip>
          <a:srcRect r="1" b="6180"/>
          <a:stretch/>
        </p:blipFill>
        <p:spPr>
          <a:xfrm>
            <a:off x="583657" y="499236"/>
            <a:ext cx="8430288" cy="4350166"/>
          </a:xfrm>
          <a:prstGeom prst="rect">
            <a:avLst/>
          </a:prstGeom>
        </p:spPr>
      </p:pic>
      <p:sp>
        <p:nvSpPr>
          <p:cNvPr id="2" name="TextBox 1">
            <a:extLst>
              <a:ext uri="{FF2B5EF4-FFF2-40B4-BE49-F238E27FC236}">
                <a16:creationId xmlns:a16="http://schemas.microsoft.com/office/drawing/2014/main" id="{CA5BE50B-14D5-B129-D097-1288286E5645}"/>
              </a:ext>
            </a:extLst>
          </p:cNvPr>
          <p:cNvSpPr txBox="1"/>
          <p:nvPr/>
        </p:nvSpPr>
        <p:spPr>
          <a:xfrm>
            <a:off x="9013944" y="333775"/>
            <a:ext cx="3089013" cy="5909310"/>
          </a:xfrm>
          <a:prstGeom prst="rect">
            <a:avLst/>
          </a:prstGeom>
          <a:noFill/>
        </p:spPr>
        <p:txBody>
          <a:bodyPr wrap="square" rtlCol="0">
            <a:spAutoFit/>
          </a:bodyPr>
          <a:lstStyle/>
          <a:p>
            <a:pPr marL="285750" indent="-285750" algn="l">
              <a:buFont typeface="Wingdings" panose="05000000000000000000" pitchFamily="2" charset="2"/>
              <a:buChar char="q"/>
            </a:pPr>
            <a:r>
              <a:rPr lang="en-US" b="0" i="0" dirty="0">
                <a:solidFill>
                  <a:srgbClr val="0D0D0D"/>
                </a:solidFill>
                <a:effectLst/>
                <a:highlight>
                  <a:srgbClr val="FFFFFF"/>
                </a:highlight>
                <a:latin typeface="Söhne"/>
              </a:rPr>
              <a:t>The chart shows a general upward trend in gross approval amounts over the years. Starting from around $4.4 billion in 2010, the gross approval steadily increases, with fluctuations in between, and peaks at approximately $9.1 billion in 2022.</a:t>
            </a:r>
          </a:p>
          <a:p>
            <a:pPr marL="285750" indent="-285750" algn="l">
              <a:buFont typeface="Wingdings" panose="05000000000000000000" pitchFamily="2" charset="2"/>
              <a:buChar char="q"/>
            </a:pPr>
            <a:r>
              <a:rPr lang="en-US" b="0" i="0" dirty="0">
                <a:solidFill>
                  <a:srgbClr val="0D0D0D"/>
                </a:solidFill>
                <a:effectLst/>
                <a:highlight>
                  <a:srgbClr val="FFFFFF"/>
                </a:highlight>
                <a:latin typeface="Söhne"/>
              </a:rPr>
              <a:t>Although there's an overall increasing trend, there are fluctuations in gross approval amounts from year to year. For example, there's a notable increase from 2011 to 2012, followed by a slight decrease in 2014, and then a significant increase in subsequent years.</a:t>
            </a:r>
          </a:p>
        </p:txBody>
      </p:sp>
      <p:sp>
        <p:nvSpPr>
          <p:cNvPr id="3" name="TextBox 2">
            <a:extLst>
              <a:ext uri="{FF2B5EF4-FFF2-40B4-BE49-F238E27FC236}">
                <a16:creationId xmlns:a16="http://schemas.microsoft.com/office/drawing/2014/main" id="{B233DA71-96CD-A28B-27B5-95DD69E5A0D9}"/>
              </a:ext>
            </a:extLst>
          </p:cNvPr>
          <p:cNvSpPr txBox="1"/>
          <p:nvPr/>
        </p:nvSpPr>
        <p:spPr>
          <a:xfrm>
            <a:off x="1077187" y="5135362"/>
            <a:ext cx="7722258" cy="1200329"/>
          </a:xfrm>
          <a:prstGeom prst="rect">
            <a:avLst/>
          </a:prstGeom>
          <a:noFill/>
        </p:spPr>
        <p:txBody>
          <a:bodyPr wrap="square" rtlCol="0">
            <a:spAutoFit/>
          </a:bodyPr>
          <a:lstStyle/>
          <a:p>
            <a:pPr marL="285750" indent="-285750">
              <a:buFont typeface="Wingdings" panose="05000000000000000000" pitchFamily="2" charset="2"/>
              <a:buChar char="q"/>
            </a:pPr>
            <a:r>
              <a:rPr lang="en-US" b="0" i="0" dirty="0">
                <a:solidFill>
                  <a:srgbClr val="0D0D0D"/>
                </a:solidFill>
                <a:effectLst/>
                <a:highlight>
                  <a:srgbClr val="FFFFFF"/>
                </a:highlight>
                <a:latin typeface="Söhne"/>
              </a:rPr>
              <a:t>The factors contributing to this increasing trend could include economic conditions, changes in lending policies, and shifts in demand for loans. The significant increase in gross approval amounts in recent years may indicate increased lending activity or demand for loans during that period.</a:t>
            </a:r>
            <a:endParaRPr lang="en-US" dirty="0"/>
          </a:p>
        </p:txBody>
      </p:sp>
    </p:spTree>
    <p:extLst>
      <p:ext uri="{BB962C8B-B14F-4D97-AF65-F5344CB8AC3E}">
        <p14:creationId xmlns:p14="http://schemas.microsoft.com/office/powerpoint/2010/main" val="959925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Shape 4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9" name="Isosceles Triangle 4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slide23" descr="Job Supported Over Time">
            <a:extLst>
              <a:ext uri="{FF2B5EF4-FFF2-40B4-BE49-F238E27FC236}">
                <a16:creationId xmlns:a16="http://schemas.microsoft.com/office/drawing/2014/main" id="{6AA1BBFC-F7FA-4F1D-967B-4C0BE9490190}"/>
              </a:ext>
            </a:extLst>
          </p:cNvPr>
          <p:cNvPicPr>
            <a:picLocks noChangeAspect="1"/>
          </p:cNvPicPr>
          <p:nvPr/>
        </p:nvPicPr>
        <p:blipFill rotWithShape="1">
          <a:blip r:embed="rId2">
            <a:extLst>
              <a:ext uri="{28A0092B-C50C-407E-A947-70E740481C1C}">
                <a14:useLocalDpi xmlns:a14="http://schemas.microsoft.com/office/drawing/2010/main" val="0"/>
              </a:ext>
            </a:extLst>
          </a:blip>
          <a:srcRect l="1" r="1" b="5603"/>
          <a:stretch/>
        </p:blipFill>
        <p:spPr>
          <a:xfrm>
            <a:off x="643467" y="663056"/>
            <a:ext cx="8087938" cy="4354853"/>
          </a:xfrm>
          <a:prstGeom prst="rect">
            <a:avLst/>
          </a:prstGeom>
          <a:ln>
            <a:noFill/>
          </a:ln>
        </p:spPr>
      </p:pic>
      <p:sp>
        <p:nvSpPr>
          <p:cNvPr id="51" name="Isosceles Triangle 5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083FF3E2-9924-F023-5129-2229D05AF64A}"/>
              </a:ext>
            </a:extLst>
          </p:cNvPr>
          <p:cNvSpPr txBox="1"/>
          <p:nvPr/>
        </p:nvSpPr>
        <p:spPr>
          <a:xfrm>
            <a:off x="9013944" y="333775"/>
            <a:ext cx="3089013" cy="5909310"/>
          </a:xfrm>
          <a:prstGeom prst="rect">
            <a:avLst/>
          </a:prstGeom>
          <a:noFill/>
        </p:spPr>
        <p:txBody>
          <a:bodyPr wrap="square" rtlCol="0">
            <a:spAutoFit/>
          </a:bodyPr>
          <a:lstStyle/>
          <a:p>
            <a:pPr marL="285750" indent="-285750" algn="l">
              <a:buFont typeface="Wingdings" panose="05000000000000000000" pitchFamily="2" charset="2"/>
              <a:buChar char="q"/>
            </a:pPr>
            <a:r>
              <a:rPr lang="en-US" b="0" i="0" dirty="0">
                <a:solidFill>
                  <a:srgbClr val="0D0D0D"/>
                </a:solidFill>
                <a:effectLst/>
                <a:highlight>
                  <a:srgbClr val="FFFFFF"/>
                </a:highlight>
                <a:latin typeface="Söhne"/>
              </a:rPr>
              <a:t>The chart shows fluctuations in the number of jobs supported over the years. There's a peak in the number of jobs supported around 2011-2012, followed by a decline in subsequent years. This is then followed by another peak around 2016-2017, after which there's a notable decrease in the number of jobs supported.</a:t>
            </a:r>
          </a:p>
          <a:p>
            <a:pPr marL="285750" indent="-285750" algn="l">
              <a:buFont typeface="Wingdings" panose="05000000000000000000" pitchFamily="2" charset="2"/>
              <a:buChar char="q"/>
            </a:pPr>
            <a:r>
              <a:rPr lang="en-US" b="0" i="0" dirty="0">
                <a:solidFill>
                  <a:srgbClr val="0D0D0D"/>
                </a:solidFill>
                <a:effectLst/>
                <a:highlight>
                  <a:srgbClr val="FFFFFF"/>
                </a:highlight>
                <a:latin typeface="Söhne"/>
              </a:rPr>
              <a:t>In the later years, particularly from around 2020 onwards, there's a significant increase in the number of jobs supported, with a steep upward trajectory leading to a peak in 2022.</a:t>
            </a:r>
          </a:p>
        </p:txBody>
      </p:sp>
      <p:sp>
        <p:nvSpPr>
          <p:cNvPr id="3" name="TextBox 2">
            <a:extLst>
              <a:ext uri="{FF2B5EF4-FFF2-40B4-BE49-F238E27FC236}">
                <a16:creationId xmlns:a16="http://schemas.microsoft.com/office/drawing/2014/main" id="{2C7F53F9-110F-98BF-BBBC-029AFF518F13}"/>
              </a:ext>
            </a:extLst>
          </p:cNvPr>
          <p:cNvSpPr txBox="1"/>
          <p:nvPr/>
        </p:nvSpPr>
        <p:spPr>
          <a:xfrm>
            <a:off x="1077187" y="5135362"/>
            <a:ext cx="7722258" cy="923330"/>
          </a:xfrm>
          <a:prstGeom prst="rect">
            <a:avLst/>
          </a:prstGeom>
          <a:noFill/>
        </p:spPr>
        <p:txBody>
          <a:bodyPr wrap="square" rtlCol="0">
            <a:spAutoFit/>
          </a:bodyPr>
          <a:lstStyle/>
          <a:p>
            <a:pPr marL="285750" indent="-285750">
              <a:buFont typeface="Wingdings" panose="05000000000000000000" pitchFamily="2" charset="2"/>
              <a:buChar char="q"/>
            </a:pPr>
            <a:r>
              <a:rPr lang="en-US" b="0" i="0" dirty="0">
                <a:solidFill>
                  <a:srgbClr val="0D0D0D"/>
                </a:solidFill>
                <a:effectLst/>
                <a:highlight>
                  <a:srgbClr val="FFFFFF"/>
                </a:highlight>
                <a:latin typeface="Söhne"/>
              </a:rPr>
              <a:t>Factors influencing the number of jobs supported could include changes in economic conditions, shifts in industry dynamics, and variations in government policies related to employment and business support.</a:t>
            </a:r>
            <a:endParaRPr lang="en-US" dirty="0"/>
          </a:p>
        </p:txBody>
      </p:sp>
    </p:spTree>
    <p:extLst>
      <p:ext uri="{BB962C8B-B14F-4D97-AF65-F5344CB8AC3E}">
        <p14:creationId xmlns:p14="http://schemas.microsoft.com/office/powerpoint/2010/main" val="959925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A397E3E-B90C-4D82-BAAA-36F7AC6A45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E16C8D8F-10E9-4498-ABDB-0F923F8B68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2456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11" name="Freeform: Shape 10">
            <a:extLst>
              <a:ext uri="{FF2B5EF4-FFF2-40B4-BE49-F238E27FC236}">
                <a16:creationId xmlns:a16="http://schemas.microsoft.com/office/drawing/2014/main" id="{1E5A83E3-8A11-4492-BB6E-F5F2240316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6429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13" name="Freeform: Shape 12">
            <a:extLst>
              <a:ext uri="{FF2B5EF4-FFF2-40B4-BE49-F238E27FC236}">
                <a16:creationId xmlns:a16="http://schemas.microsoft.com/office/drawing/2014/main" id="{8CF5E676-CA04-4CED-9F1E-5026ED66E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782347" cy="2943932"/>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5" name="Freeform: Shape 14">
            <a:extLst>
              <a:ext uri="{FF2B5EF4-FFF2-40B4-BE49-F238E27FC236}">
                <a16:creationId xmlns:a16="http://schemas.microsoft.com/office/drawing/2014/main" id="{6BA9E676-A8FC-4C2F-8D78-C13ED8ABD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782347" cy="2943932"/>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7" name="Freeform: Shape 16">
            <a:extLst>
              <a:ext uri="{FF2B5EF4-FFF2-40B4-BE49-F238E27FC236}">
                <a16:creationId xmlns:a16="http://schemas.microsoft.com/office/drawing/2014/main" id="{A2B5CBEA-F125-49B6-8335-227C325B11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65207" y="4529611"/>
            <a:ext cx="2426793" cy="2328389"/>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9" name="Freeform: Shape 18">
            <a:extLst>
              <a:ext uri="{FF2B5EF4-FFF2-40B4-BE49-F238E27FC236}">
                <a16:creationId xmlns:a16="http://schemas.microsoft.com/office/drawing/2014/main" id="{EECD79B5-5FC5-495F-BFD6-346C16E787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65207" y="4529611"/>
            <a:ext cx="2426793" cy="2328389"/>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6">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Rectangle 20">
            <a:extLst>
              <a:ext uri="{FF2B5EF4-FFF2-40B4-BE49-F238E27FC236}">
                <a16:creationId xmlns:a16="http://schemas.microsoft.com/office/drawing/2014/main" id="{2C1D3151-5F97-4860-B56C-C98BD62CC2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21898" y="819446"/>
            <a:ext cx="8751370" cy="5402463"/>
          </a:xfrm>
          <a:prstGeom prst="rect">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2D9D048-3063-435A-8C23-26C1907E9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21898" y="819446"/>
            <a:ext cx="8751370" cy="5402463"/>
          </a:xfrm>
          <a:prstGeom prst="rect">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DE96824-E506-4448-8704-5EC7BF7BC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20315" y="727769"/>
            <a:ext cx="8751370" cy="5402463"/>
          </a:xfrm>
          <a:prstGeom prst="rect">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54E53944-843C-2454-5E8E-63193A19C5F8}"/>
              </a:ext>
            </a:extLst>
          </p:cNvPr>
          <p:cNvSpPr txBox="1"/>
          <p:nvPr/>
        </p:nvSpPr>
        <p:spPr>
          <a:xfrm>
            <a:off x="2381534" y="1344304"/>
            <a:ext cx="7451678" cy="2843702"/>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5400" kern="1200">
                <a:solidFill>
                  <a:schemeClr val="bg1"/>
                </a:solidFill>
                <a:latin typeface="+mj-lt"/>
                <a:ea typeface="+mj-ea"/>
                <a:cs typeface="+mj-cs"/>
              </a:rPr>
              <a:t>Dashboards</a:t>
            </a:r>
          </a:p>
        </p:txBody>
      </p:sp>
      <p:sp>
        <p:nvSpPr>
          <p:cNvPr id="27" name="Oval 26">
            <a:extLst>
              <a:ext uri="{FF2B5EF4-FFF2-40B4-BE49-F238E27FC236}">
                <a16:creationId xmlns:a16="http://schemas.microsoft.com/office/drawing/2014/main" id="{4D1A5E71-B6B6-486A-8CDC-C7ABD9B90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9446" y="4786746"/>
            <a:ext cx="620727" cy="620727"/>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Oval 28">
            <a:extLst>
              <a:ext uri="{FF2B5EF4-FFF2-40B4-BE49-F238E27FC236}">
                <a16:creationId xmlns:a16="http://schemas.microsoft.com/office/drawing/2014/main" id="{B6C541AE-9B02-44C0-B8C6-B2DEA7ED38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9446" y="4786746"/>
            <a:ext cx="620727" cy="620727"/>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4086083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slide26" descr="Loan Approval Analysis Dashboard">
            <a:extLst>
              <a:ext uri="{FF2B5EF4-FFF2-40B4-BE49-F238E27FC236}">
                <a16:creationId xmlns:a16="http://schemas.microsoft.com/office/drawing/2014/main" id="{FEB7F24F-12BB-4ABA-B61D-41E582E56F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86487" y="0"/>
            <a:ext cx="8572500" cy="6858000"/>
          </a:xfrm>
          <a:prstGeom prst="rect">
            <a:avLst/>
          </a:prstGeom>
        </p:spPr>
      </p:pic>
      <p:sp>
        <p:nvSpPr>
          <p:cNvPr id="5" name="TextBox 4">
            <a:extLst>
              <a:ext uri="{FF2B5EF4-FFF2-40B4-BE49-F238E27FC236}">
                <a16:creationId xmlns:a16="http://schemas.microsoft.com/office/drawing/2014/main" id="{0697840E-16D7-9F10-4CA1-B5FC09B2978C}"/>
              </a:ext>
            </a:extLst>
          </p:cNvPr>
          <p:cNvSpPr txBox="1"/>
          <p:nvPr/>
        </p:nvSpPr>
        <p:spPr>
          <a:xfrm>
            <a:off x="433013" y="0"/>
            <a:ext cx="2547991" cy="2560677"/>
          </a:xfrm>
          <a:prstGeom prst="flowChartDocument">
            <a:avLst/>
          </a:prstGeom>
          <a:solidFill>
            <a:srgbClr val="002060"/>
          </a:solidFill>
        </p:spPr>
        <p:txBody>
          <a:bodyPr wrap="square">
            <a:spAutoFit/>
          </a:bodyPr>
          <a:lstStyle/>
          <a:p>
            <a:pPr algn="ctr"/>
            <a:r>
              <a:rPr lang="en-US" sz="3200" dirty="0">
                <a:solidFill>
                  <a:schemeClr val="bg1"/>
                </a:solidFill>
              </a:rPr>
              <a:t>Loan Approval Analysis Dashboard</a:t>
            </a:r>
          </a:p>
        </p:txBody>
      </p:sp>
    </p:spTree>
    <p:extLst>
      <p:ext uri="{BB962C8B-B14F-4D97-AF65-F5344CB8AC3E}">
        <p14:creationId xmlns:p14="http://schemas.microsoft.com/office/powerpoint/2010/main" val="959925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slide27" descr="Job Support and Impact Dashboard">
            <a:extLst>
              <a:ext uri="{FF2B5EF4-FFF2-40B4-BE49-F238E27FC236}">
                <a16:creationId xmlns:a16="http://schemas.microsoft.com/office/drawing/2014/main" id="{9D6A311C-62FB-43BA-A977-263DBA7868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4294" y="0"/>
            <a:ext cx="8572500" cy="6858000"/>
          </a:xfrm>
          <a:prstGeom prst="rect">
            <a:avLst/>
          </a:prstGeom>
        </p:spPr>
      </p:pic>
      <p:sp>
        <p:nvSpPr>
          <p:cNvPr id="6" name="TextBox 5">
            <a:extLst>
              <a:ext uri="{FF2B5EF4-FFF2-40B4-BE49-F238E27FC236}">
                <a16:creationId xmlns:a16="http://schemas.microsoft.com/office/drawing/2014/main" id="{223432A4-758D-E6A7-CCE8-AC711A94F7D8}"/>
              </a:ext>
            </a:extLst>
          </p:cNvPr>
          <p:cNvSpPr txBox="1"/>
          <p:nvPr/>
        </p:nvSpPr>
        <p:spPr>
          <a:xfrm>
            <a:off x="433013" y="0"/>
            <a:ext cx="2547991" cy="3019306"/>
          </a:xfrm>
          <a:prstGeom prst="flowChartDocument">
            <a:avLst/>
          </a:prstGeom>
          <a:solidFill>
            <a:srgbClr val="002060"/>
          </a:solidFill>
        </p:spPr>
        <p:txBody>
          <a:bodyPr wrap="square">
            <a:spAutoFit/>
          </a:bodyPr>
          <a:lstStyle/>
          <a:p>
            <a:pPr algn="ctr"/>
            <a:r>
              <a:rPr lang="en-US" sz="3800" dirty="0">
                <a:solidFill>
                  <a:schemeClr val="bg1"/>
                </a:solidFill>
              </a:rPr>
              <a:t>Job </a:t>
            </a:r>
            <a:br>
              <a:rPr lang="en-US" sz="3800" dirty="0">
                <a:solidFill>
                  <a:schemeClr val="bg1"/>
                </a:solidFill>
              </a:rPr>
            </a:br>
            <a:r>
              <a:rPr lang="en-US" sz="3800" dirty="0">
                <a:solidFill>
                  <a:schemeClr val="bg1"/>
                </a:solidFill>
              </a:rPr>
              <a:t>Support and Impact</a:t>
            </a:r>
          </a:p>
          <a:p>
            <a:pPr algn="ctr"/>
            <a:r>
              <a:rPr lang="en-US" sz="3800" dirty="0">
                <a:solidFill>
                  <a:schemeClr val="bg1"/>
                </a:solidFill>
              </a:rPr>
              <a:t>Dashboard</a:t>
            </a:r>
          </a:p>
        </p:txBody>
      </p:sp>
    </p:spTree>
    <p:extLst>
      <p:ext uri="{BB962C8B-B14F-4D97-AF65-F5344CB8AC3E}">
        <p14:creationId xmlns:p14="http://schemas.microsoft.com/office/powerpoint/2010/main" val="959925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slide2" descr="Loan Approved Amount by Business Type">
            <a:extLst>
              <a:ext uri="{FF2B5EF4-FFF2-40B4-BE49-F238E27FC236}">
                <a16:creationId xmlns:a16="http://schemas.microsoft.com/office/drawing/2014/main" id="{93E0F124-BABD-4E27-81EC-B1EE7861C8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4305" y="643467"/>
            <a:ext cx="5091443" cy="5571065"/>
          </a:xfrm>
          <a:prstGeom prst="rect">
            <a:avLst/>
          </a:prstGeom>
        </p:spPr>
      </p:pic>
      <p:sp>
        <p:nvSpPr>
          <p:cNvPr id="3" name="TextBox 2">
            <a:extLst>
              <a:ext uri="{FF2B5EF4-FFF2-40B4-BE49-F238E27FC236}">
                <a16:creationId xmlns:a16="http://schemas.microsoft.com/office/drawing/2014/main" id="{D38CE696-8C94-C656-6EEA-0A876F4A7BDD}"/>
              </a:ext>
            </a:extLst>
          </p:cNvPr>
          <p:cNvSpPr txBox="1"/>
          <p:nvPr/>
        </p:nvSpPr>
        <p:spPr>
          <a:xfrm>
            <a:off x="6663650" y="840328"/>
            <a:ext cx="4374044" cy="5109091"/>
          </a:xfrm>
          <a:prstGeom prst="rect">
            <a:avLst/>
          </a:prstGeom>
          <a:noFill/>
        </p:spPr>
        <p:txBody>
          <a:bodyPr wrap="square" rtlCol="0">
            <a:spAutoFit/>
          </a:bodyPr>
          <a:lstStyle/>
          <a:p>
            <a:pPr marL="308610" indent="-308610" defTabSz="822960">
              <a:spcAft>
                <a:spcPts val="600"/>
              </a:spcAft>
              <a:buFont typeface="Wingdings" panose="05000000000000000000" pitchFamily="2" charset="2"/>
              <a:buChar char="q"/>
            </a:pPr>
            <a:r>
              <a:rPr lang="en-US" sz="1800" kern="1200">
                <a:solidFill>
                  <a:schemeClr val="tx1"/>
                </a:solidFill>
                <a:latin typeface="+mn-lt"/>
                <a:ea typeface="+mn-ea"/>
                <a:cs typeface="+mn-cs"/>
              </a:rPr>
              <a:t>Corporations are the business type that appears to have gotten the most loan money which is around $70 billion.</a:t>
            </a:r>
          </a:p>
          <a:p>
            <a:pPr marL="308610" indent="-308610" defTabSz="822960">
              <a:spcAft>
                <a:spcPts val="600"/>
              </a:spcAft>
              <a:buFont typeface="Wingdings" panose="05000000000000000000" pitchFamily="2" charset="2"/>
              <a:buChar char="q"/>
            </a:pPr>
            <a:endParaRPr lang="en-US" sz="1800" kern="1200">
              <a:solidFill>
                <a:schemeClr val="tx1"/>
              </a:solidFill>
              <a:latin typeface="+mn-lt"/>
              <a:ea typeface="+mn-ea"/>
              <a:cs typeface="+mn-cs"/>
            </a:endParaRPr>
          </a:p>
          <a:p>
            <a:pPr marL="308610" indent="-308610" defTabSz="822960">
              <a:spcAft>
                <a:spcPts val="600"/>
              </a:spcAft>
              <a:buFont typeface="Wingdings" panose="05000000000000000000" pitchFamily="2" charset="2"/>
              <a:buChar char="q"/>
            </a:pPr>
            <a:r>
              <a:rPr lang="en-US" sz="1800" kern="1200">
                <a:solidFill>
                  <a:schemeClr val="tx1"/>
                </a:solidFill>
                <a:latin typeface="+mn-lt"/>
                <a:ea typeface="+mn-ea"/>
                <a:cs typeface="+mn-cs"/>
              </a:rPr>
              <a:t>The approval amounts for individual and partnerships are much lower than corporations. Individual proprietors got around $3 billion, and partnerships got around $2 billion.</a:t>
            </a:r>
          </a:p>
          <a:p>
            <a:pPr marL="308610" indent="-308610" defTabSz="822960">
              <a:spcAft>
                <a:spcPts val="600"/>
              </a:spcAft>
              <a:buFont typeface="Wingdings" panose="05000000000000000000" pitchFamily="2" charset="2"/>
              <a:buChar char="q"/>
            </a:pPr>
            <a:endParaRPr lang="en-US" sz="1800" kern="1200">
              <a:solidFill>
                <a:schemeClr val="tx1"/>
              </a:solidFill>
              <a:latin typeface="+mn-lt"/>
              <a:ea typeface="+mn-ea"/>
              <a:cs typeface="+mn-cs"/>
            </a:endParaRPr>
          </a:p>
          <a:p>
            <a:pPr marL="308610" indent="-308610" defTabSz="822960">
              <a:spcAft>
                <a:spcPts val="600"/>
              </a:spcAft>
              <a:buFont typeface="Wingdings" panose="05000000000000000000" pitchFamily="2" charset="2"/>
              <a:buChar char="q"/>
            </a:pPr>
            <a:r>
              <a:rPr lang="en-US" sz="1800" kern="1200">
                <a:solidFill>
                  <a:schemeClr val="tx1"/>
                </a:solidFill>
                <a:latin typeface="+mn-lt"/>
                <a:ea typeface="+mn-ea"/>
                <a:cs typeface="+mn-cs"/>
              </a:rPr>
              <a:t>It’s possible that the loan amounts approved are based on the perceived risk of the business type by lenders. Corporations may be seen as less risky than individual proprietorships or partnerships, so they may be able to qualify for larger loans.</a:t>
            </a:r>
            <a:endParaRPr lang="en-US" sz="2000"/>
          </a:p>
        </p:txBody>
      </p:sp>
    </p:spTree>
    <p:extLst>
      <p:ext uri="{BB962C8B-B14F-4D97-AF65-F5344CB8AC3E}">
        <p14:creationId xmlns:p14="http://schemas.microsoft.com/office/powerpoint/2010/main" val="959925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 name="Flowchart: Document 47">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4C4F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CFD6F9BC-604D-2CD2-4D78-FEE0E239FD92}"/>
              </a:ext>
            </a:extLst>
          </p:cNvPr>
          <p:cNvSpPr txBox="1"/>
          <p:nvPr/>
        </p:nvSpPr>
        <p:spPr>
          <a:xfrm>
            <a:off x="838200" y="171162"/>
            <a:ext cx="2840182" cy="237114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200" kern="1200" dirty="0">
                <a:solidFill>
                  <a:srgbClr val="FFFFFF"/>
                </a:solidFill>
                <a:latin typeface="+mj-lt"/>
                <a:ea typeface="+mj-ea"/>
                <a:cs typeface="+mj-cs"/>
              </a:rPr>
              <a:t>Loan Details and Performance</a:t>
            </a:r>
          </a:p>
          <a:p>
            <a:pPr>
              <a:lnSpc>
                <a:spcPct val="90000"/>
              </a:lnSpc>
              <a:spcBef>
                <a:spcPct val="0"/>
              </a:spcBef>
              <a:spcAft>
                <a:spcPts val="600"/>
              </a:spcAft>
            </a:pPr>
            <a:r>
              <a:rPr lang="en-US" sz="3200" kern="1200" dirty="0">
                <a:solidFill>
                  <a:srgbClr val="FFFFFF"/>
                </a:solidFill>
                <a:latin typeface="+mj-lt"/>
                <a:ea typeface="+mj-ea"/>
                <a:cs typeface="+mj-cs"/>
              </a:rPr>
              <a:t>Dashboard</a:t>
            </a:r>
          </a:p>
        </p:txBody>
      </p:sp>
      <p:pic>
        <p:nvPicPr>
          <p:cNvPr id="28" name="slide28" descr="Loan Details and Performance Dashboard">
            <a:extLst>
              <a:ext uri="{FF2B5EF4-FFF2-40B4-BE49-F238E27FC236}">
                <a16:creationId xmlns:a16="http://schemas.microsoft.com/office/drawing/2014/main" id="{F1B89353-C852-486F-BF7C-B06C2B8C93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86225" y="171162"/>
            <a:ext cx="8001001" cy="6400800"/>
          </a:xfrm>
          <a:prstGeom prst="rect">
            <a:avLst/>
          </a:prstGeom>
        </p:spPr>
      </p:pic>
    </p:spTree>
    <p:extLst>
      <p:ext uri="{BB962C8B-B14F-4D97-AF65-F5344CB8AC3E}">
        <p14:creationId xmlns:p14="http://schemas.microsoft.com/office/powerpoint/2010/main" val="959925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0005C8AE-583B-D7BF-AFCF-2AA9C3990303}"/>
              </a:ext>
            </a:extLst>
          </p:cNvPr>
          <p:cNvSpPr txBox="1"/>
          <p:nvPr/>
        </p:nvSpPr>
        <p:spPr>
          <a:xfrm>
            <a:off x="1028700" y="1967266"/>
            <a:ext cx="2628900" cy="2547257"/>
          </a:xfrm>
          <a:prstGeom prst="rect">
            <a:avLst/>
          </a:prstGeom>
          <a:noFill/>
        </p:spPr>
        <p:txBody>
          <a:bodyPr vert="horz" lIns="91440" tIns="45720" rIns="91440" bIns="45720" rtlCol="0" anchor="ctr">
            <a:normAutofit/>
          </a:bodyPr>
          <a:lstStyle/>
          <a:p>
            <a:pPr algn="ctr">
              <a:lnSpc>
                <a:spcPct val="90000"/>
              </a:lnSpc>
              <a:spcBef>
                <a:spcPct val="0"/>
              </a:spcBef>
              <a:spcAft>
                <a:spcPts val="600"/>
              </a:spcAft>
            </a:pPr>
            <a:r>
              <a:rPr lang="en-US" sz="3600" kern="1200">
                <a:solidFill>
                  <a:srgbClr val="FFFFFF"/>
                </a:solidFill>
                <a:latin typeface="+mj-lt"/>
                <a:ea typeface="+mj-ea"/>
                <a:cs typeface="+mj-cs"/>
              </a:rPr>
              <a:t>Geographic Insights Dashboard</a:t>
            </a:r>
          </a:p>
        </p:txBody>
      </p:sp>
      <p:pic>
        <p:nvPicPr>
          <p:cNvPr id="29" name="slide29" descr="Geographic Insights Dashboard">
            <a:extLst>
              <a:ext uri="{FF2B5EF4-FFF2-40B4-BE49-F238E27FC236}">
                <a16:creationId xmlns:a16="http://schemas.microsoft.com/office/drawing/2014/main" id="{C5DF15C5-4E57-4BA9-AD51-49BDED98B7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7316" y="1732660"/>
            <a:ext cx="6780700" cy="3390350"/>
          </a:xfrm>
          <a:prstGeom prst="rect">
            <a:avLst/>
          </a:prstGeom>
        </p:spPr>
      </p:pic>
    </p:spTree>
    <p:extLst>
      <p:ext uri="{BB962C8B-B14F-4D97-AF65-F5344CB8AC3E}">
        <p14:creationId xmlns:p14="http://schemas.microsoft.com/office/powerpoint/2010/main" val="959925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280BF44C-FC30-C970-8B4B-CF6697E2CFAF}"/>
              </a:ext>
            </a:extLst>
          </p:cNvPr>
          <p:cNvSpPr txBox="1"/>
          <p:nvPr/>
        </p:nvSpPr>
        <p:spPr>
          <a:xfrm>
            <a:off x="1028700" y="1967266"/>
            <a:ext cx="2628900" cy="2547257"/>
          </a:xfrm>
          <a:prstGeom prst="rect">
            <a:avLst/>
          </a:prstGeom>
          <a:noFill/>
        </p:spPr>
        <p:txBody>
          <a:bodyPr vert="horz" lIns="91440" tIns="45720" rIns="91440" bIns="45720" rtlCol="0" anchor="ctr">
            <a:normAutofit/>
          </a:bodyPr>
          <a:lstStyle/>
          <a:p>
            <a:pPr algn="ctr">
              <a:lnSpc>
                <a:spcPct val="90000"/>
              </a:lnSpc>
              <a:spcBef>
                <a:spcPct val="0"/>
              </a:spcBef>
              <a:spcAft>
                <a:spcPts val="600"/>
              </a:spcAft>
            </a:pPr>
            <a:r>
              <a:rPr lang="en-US" sz="3600" kern="1200">
                <a:solidFill>
                  <a:srgbClr val="FFFFFF"/>
                </a:solidFill>
                <a:latin typeface="+mj-lt"/>
                <a:ea typeface="+mj-ea"/>
                <a:cs typeface="+mj-cs"/>
              </a:rPr>
              <a:t>Additional Analysis Dashboard</a:t>
            </a:r>
          </a:p>
        </p:txBody>
      </p:sp>
      <p:pic>
        <p:nvPicPr>
          <p:cNvPr id="30" name="slide30" descr="Additional Analysis and Recommendations">
            <a:extLst>
              <a:ext uri="{FF2B5EF4-FFF2-40B4-BE49-F238E27FC236}">
                <a16:creationId xmlns:a16="http://schemas.microsoft.com/office/drawing/2014/main" id="{09E7F0D6-325C-4AD6-8B38-2CE3A991783B}"/>
              </a:ext>
            </a:extLst>
          </p:cNvPr>
          <p:cNvPicPr>
            <a:picLocks noChangeAspect="1"/>
          </p:cNvPicPr>
          <p:nvPr/>
        </p:nvPicPr>
        <p:blipFill rotWithShape="1">
          <a:blip r:embed="rId2">
            <a:extLst>
              <a:ext uri="{28A0092B-C50C-407E-A947-70E740481C1C}">
                <a14:useLocalDpi xmlns:a14="http://schemas.microsoft.com/office/drawing/2010/main" val="0"/>
              </a:ext>
            </a:extLst>
          </a:blip>
          <a:srcRect t="13958" r="1" b="1"/>
          <a:stretch/>
        </p:blipFill>
        <p:spPr>
          <a:xfrm>
            <a:off x="4777316" y="1094140"/>
            <a:ext cx="6780700" cy="4667391"/>
          </a:xfrm>
          <a:prstGeom prst="rect">
            <a:avLst/>
          </a:prstGeom>
        </p:spPr>
      </p:pic>
    </p:spTree>
    <p:extLst>
      <p:ext uri="{BB962C8B-B14F-4D97-AF65-F5344CB8AC3E}">
        <p14:creationId xmlns:p14="http://schemas.microsoft.com/office/powerpoint/2010/main" val="959925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6FF76B9-219D-4469-AF87-0236D2903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 name="Group 10">
            <a:extLst>
              <a:ext uri="{FF2B5EF4-FFF2-40B4-BE49-F238E27FC236}">
                <a16:creationId xmlns:a16="http://schemas.microsoft.com/office/drawing/2014/main" id="{DB88BD78-87E1-424D-B479-C37D8E41B12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12" name="Freeform: Shape 11">
              <a:extLst>
                <a:ext uri="{FF2B5EF4-FFF2-40B4-BE49-F238E27FC236}">
                  <a16:creationId xmlns:a16="http://schemas.microsoft.com/office/drawing/2014/main" id="{C05EB894-9410-4B20-95E4-7A25101AB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66E38B6-B050-4340-8E8F-3A971DADC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633C5E46-DAC5-4661-9C87-22B08E2A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slide3" descr="Top Five States by Business Type">
            <a:extLst>
              <a:ext uri="{FF2B5EF4-FFF2-40B4-BE49-F238E27FC236}">
                <a16:creationId xmlns:a16="http://schemas.microsoft.com/office/drawing/2014/main" id="{F5A2A123-9BAB-4135-8B22-CCEE930DD2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5424" y="643467"/>
            <a:ext cx="10436876" cy="3545048"/>
          </a:xfrm>
          <a:prstGeom prst="rect">
            <a:avLst/>
          </a:prstGeom>
        </p:spPr>
      </p:pic>
      <p:sp>
        <p:nvSpPr>
          <p:cNvPr id="2" name="TextBox 1">
            <a:extLst>
              <a:ext uri="{FF2B5EF4-FFF2-40B4-BE49-F238E27FC236}">
                <a16:creationId xmlns:a16="http://schemas.microsoft.com/office/drawing/2014/main" id="{F95A656C-251E-D09E-FFEC-FD92554BCF56}"/>
              </a:ext>
            </a:extLst>
          </p:cNvPr>
          <p:cNvSpPr txBox="1"/>
          <p:nvPr/>
        </p:nvSpPr>
        <p:spPr>
          <a:xfrm>
            <a:off x="1034534" y="4410380"/>
            <a:ext cx="10342042" cy="1963614"/>
          </a:xfrm>
          <a:prstGeom prst="rect">
            <a:avLst/>
          </a:prstGeom>
          <a:noFill/>
        </p:spPr>
        <p:txBody>
          <a:bodyPr wrap="square" rtlCol="0">
            <a:spAutoFit/>
          </a:bodyPr>
          <a:lstStyle/>
          <a:p>
            <a:pPr marL="318897" indent="-318897" defTabSz="850392">
              <a:spcAft>
                <a:spcPts val="600"/>
              </a:spcAft>
              <a:buFont typeface="Wingdings" panose="05000000000000000000" pitchFamily="2" charset="2"/>
              <a:buChar char="q"/>
            </a:pPr>
            <a:r>
              <a:rPr lang="en-US" sz="1860" kern="1200">
                <a:solidFill>
                  <a:schemeClr val="tx1"/>
                </a:solidFill>
                <a:latin typeface="+mn-lt"/>
                <a:ea typeface="+mn-ea"/>
                <a:cs typeface="+mn-cs"/>
              </a:rPr>
              <a:t>Corporations in California has the highest loan approval amount which is $15 billion followed by Florida $5 billion.</a:t>
            </a:r>
          </a:p>
          <a:p>
            <a:pPr marL="318897" indent="-318897" defTabSz="850392">
              <a:spcAft>
                <a:spcPts val="600"/>
              </a:spcAft>
              <a:buFont typeface="Wingdings" panose="05000000000000000000" pitchFamily="2" charset="2"/>
              <a:buChar char="q"/>
            </a:pPr>
            <a:endParaRPr lang="en-US" sz="1860" kern="1200">
              <a:solidFill>
                <a:schemeClr val="tx1"/>
              </a:solidFill>
              <a:latin typeface="+mn-lt"/>
              <a:ea typeface="+mn-ea"/>
              <a:cs typeface="+mn-cs"/>
            </a:endParaRPr>
          </a:p>
          <a:p>
            <a:pPr marL="318897" indent="-318897" defTabSz="850392">
              <a:spcAft>
                <a:spcPts val="600"/>
              </a:spcAft>
              <a:buFont typeface="Wingdings" panose="05000000000000000000" pitchFamily="2" charset="2"/>
              <a:buChar char="q"/>
            </a:pPr>
            <a:r>
              <a:rPr lang="en-US" sz="1860" kern="1200">
                <a:solidFill>
                  <a:schemeClr val="tx1"/>
                </a:solidFill>
                <a:latin typeface="+mn-lt"/>
                <a:ea typeface="+mn-ea"/>
                <a:cs typeface="+mn-cs"/>
              </a:rPr>
              <a:t>For individual and partnership California is leading on gross approved loan amount. For Individual business type California is getting around $1.5 billion and for partnership California is getting around half billion.</a:t>
            </a:r>
            <a:endParaRPr lang="en-US" sz="2000"/>
          </a:p>
        </p:txBody>
      </p:sp>
    </p:spTree>
    <p:extLst>
      <p:ext uri="{BB962C8B-B14F-4D97-AF65-F5344CB8AC3E}">
        <p14:creationId xmlns:p14="http://schemas.microsoft.com/office/powerpoint/2010/main" val="959925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slide4" descr="Distribution of Loan Approvals by Business Type">
            <a:extLst>
              <a:ext uri="{FF2B5EF4-FFF2-40B4-BE49-F238E27FC236}">
                <a16:creationId xmlns:a16="http://schemas.microsoft.com/office/drawing/2014/main" id="{D8AF2A71-F76C-4905-9481-14BCDB08CB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215" y="643467"/>
            <a:ext cx="8873188" cy="5571065"/>
          </a:xfrm>
          <a:prstGeom prst="rect">
            <a:avLst/>
          </a:prstGeom>
        </p:spPr>
      </p:pic>
      <p:sp>
        <p:nvSpPr>
          <p:cNvPr id="2" name="TextBox 1">
            <a:extLst>
              <a:ext uri="{FF2B5EF4-FFF2-40B4-BE49-F238E27FC236}">
                <a16:creationId xmlns:a16="http://schemas.microsoft.com/office/drawing/2014/main" id="{412F60A1-21BF-053A-C579-0593EE3A412E}"/>
              </a:ext>
            </a:extLst>
          </p:cNvPr>
          <p:cNvSpPr txBox="1"/>
          <p:nvPr/>
        </p:nvSpPr>
        <p:spPr>
          <a:xfrm>
            <a:off x="8666019" y="2341295"/>
            <a:ext cx="2488766" cy="1707974"/>
          </a:xfrm>
          <a:prstGeom prst="rect">
            <a:avLst/>
          </a:prstGeom>
          <a:noFill/>
        </p:spPr>
        <p:txBody>
          <a:bodyPr wrap="square" rtlCol="0">
            <a:spAutoFit/>
          </a:bodyPr>
          <a:lstStyle/>
          <a:p>
            <a:pPr marL="301752" indent="-301752" defTabSz="804672">
              <a:spcAft>
                <a:spcPts val="600"/>
              </a:spcAft>
              <a:buFont typeface="Wingdings" panose="05000000000000000000" pitchFamily="2" charset="2"/>
              <a:buChar char="q"/>
            </a:pPr>
            <a:r>
              <a:rPr lang="en-US" sz="1760" kern="1200">
                <a:solidFill>
                  <a:schemeClr val="tx1"/>
                </a:solidFill>
                <a:latin typeface="+mn-lt"/>
                <a:ea typeface="+mn-ea"/>
                <a:cs typeface="+mn-cs"/>
              </a:rPr>
              <a:t>Corporations in California got loan amount approved of $15 billion followed by Florida $5 billion and Texas $4 billion.</a:t>
            </a:r>
            <a:endParaRPr lang="en-US" sz="2000"/>
          </a:p>
        </p:txBody>
      </p:sp>
    </p:spTree>
    <p:extLst>
      <p:ext uri="{BB962C8B-B14F-4D97-AF65-F5344CB8AC3E}">
        <p14:creationId xmlns:p14="http://schemas.microsoft.com/office/powerpoint/2010/main" val="959925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Isosceles Triangle 20">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Isosceles Triangle 22">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slide6" descr="Loan Approvals Over Time in Different Business Type">
            <a:extLst>
              <a:ext uri="{FF2B5EF4-FFF2-40B4-BE49-F238E27FC236}">
                <a16:creationId xmlns:a16="http://schemas.microsoft.com/office/drawing/2014/main" id="{4E9EA2B3-CF0F-4FAC-8170-714181BE44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3570" y="643467"/>
            <a:ext cx="9349144" cy="5571065"/>
          </a:xfrm>
          <a:prstGeom prst="rect">
            <a:avLst/>
          </a:prstGeom>
        </p:spPr>
      </p:pic>
      <p:sp>
        <p:nvSpPr>
          <p:cNvPr id="2" name="TextBox 1">
            <a:extLst>
              <a:ext uri="{FF2B5EF4-FFF2-40B4-BE49-F238E27FC236}">
                <a16:creationId xmlns:a16="http://schemas.microsoft.com/office/drawing/2014/main" id="{EDF032B5-56D2-4A73-A776-5A55B65132C1}"/>
              </a:ext>
            </a:extLst>
          </p:cNvPr>
          <p:cNvSpPr txBox="1"/>
          <p:nvPr/>
        </p:nvSpPr>
        <p:spPr>
          <a:xfrm>
            <a:off x="8796996" y="2526058"/>
            <a:ext cx="2631434" cy="3681008"/>
          </a:xfrm>
          <a:prstGeom prst="rect">
            <a:avLst/>
          </a:prstGeom>
          <a:noFill/>
        </p:spPr>
        <p:txBody>
          <a:bodyPr wrap="square" rtlCol="0">
            <a:spAutoFit/>
          </a:bodyPr>
          <a:lstStyle/>
          <a:p>
            <a:pPr marL="318897" indent="-318897" defTabSz="850392">
              <a:spcAft>
                <a:spcPts val="600"/>
              </a:spcAft>
              <a:buFont typeface="Wingdings" panose="05000000000000000000" pitchFamily="2" charset="2"/>
              <a:buChar char="q"/>
            </a:pPr>
            <a:r>
              <a:rPr lang="en-US" sz="1860" kern="1200">
                <a:solidFill>
                  <a:schemeClr val="tx1"/>
                </a:solidFill>
                <a:latin typeface="+mn-lt"/>
                <a:ea typeface="+mn-ea"/>
                <a:cs typeface="+mn-cs"/>
              </a:rPr>
              <a:t>Corporations loan approvals is higher than Individual and partnerships from 2010 to 2022.</a:t>
            </a:r>
          </a:p>
          <a:p>
            <a:pPr marL="318897" indent="-318897" defTabSz="850392">
              <a:spcAft>
                <a:spcPts val="600"/>
              </a:spcAft>
              <a:buFont typeface="Wingdings" panose="05000000000000000000" pitchFamily="2" charset="2"/>
              <a:buChar char="q"/>
            </a:pPr>
            <a:endParaRPr lang="en-US" sz="1860" kern="1200">
              <a:solidFill>
                <a:schemeClr val="tx1"/>
              </a:solidFill>
              <a:latin typeface="+mn-lt"/>
              <a:ea typeface="+mn-ea"/>
              <a:cs typeface="+mn-cs"/>
            </a:endParaRPr>
          </a:p>
          <a:p>
            <a:pPr marL="318897" indent="-318897" defTabSz="850392">
              <a:spcAft>
                <a:spcPts val="600"/>
              </a:spcAft>
              <a:buFont typeface="Wingdings" panose="05000000000000000000" pitchFamily="2" charset="2"/>
              <a:buChar char="q"/>
            </a:pPr>
            <a:r>
              <a:rPr lang="en-US" sz="1860" kern="1200">
                <a:solidFill>
                  <a:schemeClr val="tx1"/>
                </a:solidFill>
                <a:latin typeface="+mn-lt"/>
                <a:ea typeface="+mn-ea"/>
                <a:cs typeface="+mn-cs"/>
              </a:rPr>
              <a:t>There is a huge increase of loan approved amount for corporation in 2012 and then it got declined.</a:t>
            </a:r>
            <a:endParaRPr lang="en-US" sz="2000"/>
          </a:p>
        </p:txBody>
      </p:sp>
    </p:spTree>
    <p:extLst>
      <p:ext uri="{BB962C8B-B14F-4D97-AF65-F5344CB8AC3E}">
        <p14:creationId xmlns:p14="http://schemas.microsoft.com/office/powerpoint/2010/main" val="959925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6" name="Isosceles Triangle 35">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slide21" descr="Job Supported in Different Business Type">
            <a:extLst>
              <a:ext uri="{FF2B5EF4-FFF2-40B4-BE49-F238E27FC236}">
                <a16:creationId xmlns:a16="http://schemas.microsoft.com/office/drawing/2014/main" id="{61F27756-8718-4A35-A662-2C02C5A928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5022" y="643467"/>
            <a:ext cx="10110752" cy="5571065"/>
          </a:xfrm>
          <a:prstGeom prst="rect">
            <a:avLst/>
          </a:prstGeom>
        </p:spPr>
      </p:pic>
      <p:sp>
        <p:nvSpPr>
          <p:cNvPr id="2" name="TextBox 1">
            <a:extLst>
              <a:ext uri="{FF2B5EF4-FFF2-40B4-BE49-F238E27FC236}">
                <a16:creationId xmlns:a16="http://schemas.microsoft.com/office/drawing/2014/main" id="{A6DF41F2-4193-552A-7BDD-602302226897}"/>
              </a:ext>
            </a:extLst>
          </p:cNvPr>
          <p:cNvSpPr txBox="1"/>
          <p:nvPr/>
        </p:nvSpPr>
        <p:spPr>
          <a:xfrm>
            <a:off x="8472676" y="3024010"/>
            <a:ext cx="2784302" cy="2659190"/>
          </a:xfrm>
          <a:prstGeom prst="rect">
            <a:avLst/>
          </a:prstGeom>
          <a:noFill/>
        </p:spPr>
        <p:txBody>
          <a:bodyPr wrap="square" rtlCol="0">
            <a:spAutoFit/>
          </a:bodyPr>
          <a:lstStyle/>
          <a:p>
            <a:pPr marL="336042" indent="-336042" defTabSz="896112">
              <a:spcAft>
                <a:spcPts val="600"/>
              </a:spcAft>
              <a:buFont typeface="Wingdings" panose="05000000000000000000" pitchFamily="2" charset="2"/>
              <a:buChar char="q"/>
            </a:pPr>
            <a:r>
              <a:rPr lang="en-US" sz="1960" kern="1200">
                <a:solidFill>
                  <a:schemeClr val="tx1"/>
                </a:solidFill>
                <a:latin typeface="+mn-lt"/>
                <a:ea typeface="+mn-ea"/>
                <a:cs typeface="+mn-cs"/>
              </a:rPr>
              <a:t>Corporations has supported almost 93.35% of the jobs</a:t>
            </a:r>
          </a:p>
          <a:p>
            <a:pPr marL="336042" indent="-336042" defTabSz="896112">
              <a:spcAft>
                <a:spcPts val="600"/>
              </a:spcAft>
              <a:buFont typeface="Wingdings" panose="05000000000000000000" pitchFamily="2" charset="2"/>
              <a:buChar char="q"/>
            </a:pPr>
            <a:endParaRPr lang="en-US" sz="1960" kern="1200">
              <a:solidFill>
                <a:schemeClr val="tx1"/>
              </a:solidFill>
              <a:latin typeface="+mn-lt"/>
              <a:ea typeface="+mn-ea"/>
              <a:cs typeface="+mn-cs"/>
            </a:endParaRPr>
          </a:p>
          <a:p>
            <a:pPr marL="336042" indent="-336042" defTabSz="896112">
              <a:spcAft>
                <a:spcPts val="600"/>
              </a:spcAft>
              <a:buFont typeface="Wingdings" panose="05000000000000000000" pitchFamily="2" charset="2"/>
              <a:buChar char="q"/>
            </a:pPr>
            <a:r>
              <a:rPr lang="en-US" sz="1960" kern="1200">
                <a:solidFill>
                  <a:schemeClr val="tx1"/>
                </a:solidFill>
                <a:latin typeface="+mn-lt"/>
                <a:ea typeface="+mn-ea"/>
                <a:cs typeface="+mn-cs"/>
              </a:rPr>
              <a:t>Only 3.47% and 3.18% of jobs are supported by Individual and Partnerships.</a:t>
            </a:r>
            <a:endParaRPr lang="en-US" sz="2000"/>
          </a:p>
        </p:txBody>
      </p:sp>
    </p:spTree>
    <p:extLst>
      <p:ext uri="{BB962C8B-B14F-4D97-AF65-F5344CB8AC3E}">
        <p14:creationId xmlns:p14="http://schemas.microsoft.com/office/powerpoint/2010/main" val="95992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A8CCCB6D-5162-4AAE-A5E3-3AC55410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BCD8C04-CC7B-40EF-82EB-E9821F79B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0" y="2458"/>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tall buildings&#10;&#10;Description automatically generated">
            <a:extLst>
              <a:ext uri="{FF2B5EF4-FFF2-40B4-BE49-F238E27FC236}">
                <a16:creationId xmlns:a16="http://schemas.microsoft.com/office/drawing/2014/main" id="{C2B938CF-FD02-6EFC-D223-71ECFE736DCC}"/>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t="18843" r="1" b="1"/>
          <a:stretch/>
        </p:blipFill>
        <p:spPr>
          <a:xfrm>
            <a:off x="-170" y="10"/>
            <a:ext cx="8450317" cy="6857990"/>
          </a:xfrm>
          <a:prstGeom prst="rect">
            <a:avLst/>
          </a:prstGeom>
        </p:spPr>
      </p:pic>
      <p:sp>
        <p:nvSpPr>
          <p:cNvPr id="8" name="TextBox 7">
            <a:extLst>
              <a:ext uri="{FF2B5EF4-FFF2-40B4-BE49-F238E27FC236}">
                <a16:creationId xmlns:a16="http://schemas.microsoft.com/office/drawing/2014/main" id="{0E0B1791-36A2-DB96-5E5A-0B74F1D0ACE0}"/>
              </a:ext>
            </a:extLst>
          </p:cNvPr>
          <p:cNvSpPr txBox="1"/>
          <p:nvPr/>
        </p:nvSpPr>
        <p:spPr>
          <a:xfrm>
            <a:off x="643468" y="643467"/>
            <a:ext cx="4620584" cy="4567137"/>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kern="1200">
                <a:solidFill>
                  <a:srgbClr val="FFFFFF"/>
                </a:solidFill>
                <a:latin typeface="+mj-lt"/>
                <a:ea typeface="+mj-ea"/>
                <a:cs typeface="+mj-cs"/>
              </a:rPr>
              <a:t>Corporation Leads</a:t>
            </a:r>
          </a:p>
        </p:txBody>
      </p:sp>
      <p:pic>
        <p:nvPicPr>
          <p:cNvPr id="7" name="Picture 6" descr="A group of people putting fists together&#10;&#10;Description automatically generated">
            <a:extLst>
              <a:ext uri="{FF2B5EF4-FFF2-40B4-BE49-F238E27FC236}">
                <a16:creationId xmlns:a16="http://schemas.microsoft.com/office/drawing/2014/main" id="{7264DC2D-8448-53F0-D54C-03E2AD8F9B11}"/>
              </a:ext>
            </a:extLst>
          </p:cNvPr>
          <p:cNvPicPr>
            <a:picLocks noChangeAspect="1"/>
          </p:cNvPicPr>
          <p:nvPr/>
        </p:nvPicPr>
        <p:blipFill rotWithShape="1">
          <a:blip r:embed="rId3">
            <a:extLst>
              <a:ext uri="{28A0092B-C50C-407E-A947-70E740481C1C}">
                <a14:useLocalDpi xmlns:a14="http://schemas.microsoft.com/office/drawing/2010/main" val="0"/>
              </a:ext>
            </a:extLst>
          </a:blip>
          <a:srcRect l="13582" r="31425" b="1"/>
          <a:stretch/>
        </p:blipFill>
        <p:spPr>
          <a:xfrm>
            <a:off x="6225997" y="-2458"/>
            <a:ext cx="5962785" cy="685800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40478621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Isosceles Triangle 23">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slide9" descr="Top Ten States by Loan Amount (2)">
            <a:extLst>
              <a:ext uri="{FF2B5EF4-FFF2-40B4-BE49-F238E27FC236}">
                <a16:creationId xmlns:a16="http://schemas.microsoft.com/office/drawing/2014/main" id="{719CAC36-7CF6-4A2D-A3B9-3F5E79A31F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467" y="689102"/>
            <a:ext cx="9012821" cy="4528941"/>
          </a:xfrm>
          <a:prstGeom prst="rect">
            <a:avLst/>
          </a:prstGeom>
          <a:ln>
            <a:noFill/>
          </a:ln>
        </p:spPr>
      </p:pic>
      <p:sp>
        <p:nvSpPr>
          <p:cNvPr id="26" name="Isosceles Triangle 25">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ADFC2556-132A-B5F3-1193-E84EDF406E0D}"/>
              </a:ext>
            </a:extLst>
          </p:cNvPr>
          <p:cNvSpPr txBox="1"/>
          <p:nvPr/>
        </p:nvSpPr>
        <p:spPr>
          <a:xfrm>
            <a:off x="9574382" y="831796"/>
            <a:ext cx="2399877" cy="3970318"/>
          </a:xfrm>
          <a:prstGeom prst="rect">
            <a:avLst/>
          </a:prstGeom>
          <a:noFill/>
        </p:spPr>
        <p:txBody>
          <a:bodyPr wrap="square" rtlCol="0">
            <a:spAutoFit/>
          </a:bodyPr>
          <a:lstStyle/>
          <a:p>
            <a:pPr marL="285750" indent="-285750">
              <a:buFont typeface="Wingdings" panose="05000000000000000000" pitchFamily="2" charset="2"/>
              <a:buChar char="q"/>
            </a:pPr>
            <a:r>
              <a:rPr lang="en-US" dirty="0"/>
              <a:t>California stands out with the largest bubble, indicating the highest loan amount of $17.2 billion among the top ten states. This suggests that California has a significant demand for loans, possibly due to its large population and diverse economy.</a:t>
            </a:r>
          </a:p>
        </p:txBody>
      </p:sp>
      <p:sp>
        <p:nvSpPr>
          <p:cNvPr id="3" name="TextBox 2">
            <a:extLst>
              <a:ext uri="{FF2B5EF4-FFF2-40B4-BE49-F238E27FC236}">
                <a16:creationId xmlns:a16="http://schemas.microsoft.com/office/drawing/2014/main" id="{4C2B4236-18F8-D10E-5104-401AB8CC3F0B}"/>
              </a:ext>
            </a:extLst>
          </p:cNvPr>
          <p:cNvSpPr txBox="1"/>
          <p:nvPr/>
        </p:nvSpPr>
        <p:spPr>
          <a:xfrm>
            <a:off x="757980" y="5516217"/>
            <a:ext cx="11009950" cy="1200329"/>
          </a:xfrm>
          <a:prstGeom prst="rect">
            <a:avLst/>
          </a:prstGeom>
          <a:noFill/>
        </p:spPr>
        <p:txBody>
          <a:bodyPr wrap="square" rtlCol="0">
            <a:spAutoFit/>
          </a:bodyPr>
          <a:lstStyle/>
          <a:p>
            <a:pPr marL="285750" indent="-285750">
              <a:buFont typeface="Wingdings" panose="05000000000000000000" pitchFamily="2" charset="2"/>
              <a:buChar char="q"/>
            </a:pPr>
            <a:r>
              <a:rPr lang="en-US" dirty="0"/>
              <a:t>Texas and Florida also show considerable loan amounts of $4.4 billion and $5.4 billion, respectively. This highlights the economic activity and borrowing trends in these populous states, reflecting the importance of loans in supporting various sectors such as real estate, small businesses, and consumer spending.</a:t>
            </a:r>
          </a:p>
          <a:p>
            <a:endParaRPr lang="en-US" dirty="0"/>
          </a:p>
        </p:txBody>
      </p:sp>
    </p:spTree>
    <p:extLst>
      <p:ext uri="{BB962C8B-B14F-4D97-AF65-F5344CB8AC3E}">
        <p14:creationId xmlns:p14="http://schemas.microsoft.com/office/powerpoint/2010/main" val="959925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157</TotalTime>
  <Words>1376</Words>
  <Application>Microsoft Office PowerPoint</Application>
  <PresentationFormat>Widescreen</PresentationFormat>
  <Paragraphs>67</Paragraphs>
  <Slides>32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Arial</vt:lpstr>
      <vt:lpstr>Calibri</vt:lpstr>
      <vt:lpstr>Calibri Light</vt:lpstr>
      <vt:lpstr>Söhne</vt:lpstr>
      <vt:lpstr>Wingdings</vt:lpstr>
      <vt:lpstr>Office Theme</vt:lpstr>
      <vt:lpstr>Final Project Small Business Applications and Loan Amounts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 Small Business Applications and Loan Amounts</dc:title>
  <dc:creator/>
  <cp:lastModifiedBy>Risha Alam</cp:lastModifiedBy>
  <cp:revision>5</cp:revision>
  <dcterms:created xsi:type="dcterms:W3CDTF">2024-04-24T18:23:44Z</dcterms:created>
  <dcterms:modified xsi:type="dcterms:W3CDTF">2024-06-06T23:39:56Z</dcterms:modified>
</cp:coreProperties>
</file>

<file path=docProps/thumbnail.jpeg>
</file>